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80264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493388"/>
            <a:ext cx="8636000" cy="172047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8293"/>
            <a:ext cx="7112000" cy="205119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21430"/>
            <a:ext cx="2286000" cy="684845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21430"/>
            <a:ext cx="6688667" cy="684845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5157707"/>
            <a:ext cx="8636000" cy="159413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401932"/>
            <a:ext cx="8636000" cy="17557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872828"/>
            <a:ext cx="4487333" cy="529705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96651"/>
            <a:ext cx="4489098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545409"/>
            <a:ext cx="4489098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96651"/>
            <a:ext cx="4490861" cy="74875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545409"/>
            <a:ext cx="4490861" cy="462447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19570"/>
            <a:ext cx="3342570" cy="136002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19571"/>
            <a:ext cx="5679722" cy="68503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679600"/>
            <a:ext cx="3342570" cy="549028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618480"/>
            <a:ext cx="6096000" cy="66329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717174"/>
            <a:ext cx="6096000" cy="48158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6281773"/>
            <a:ext cx="6096000" cy="9419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21428"/>
            <a:ext cx="9144000" cy="13377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872828"/>
            <a:ext cx="9144000" cy="52970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0F78A-360B-489E-A07C-2C92C6EE7E5A}" type="datetimeFigureOut">
              <a:rPr lang="en-US" smtClean="0"/>
              <a:t>12/12/2013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439286"/>
            <a:ext cx="3217333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439286"/>
            <a:ext cx="2370667" cy="427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202C0C-DD8D-4E66-A0EE-FAA40973BBA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2164964" y="326383"/>
            <a:ext cx="4752259" cy="1526633"/>
            <a:chOff x="2164964" y="326383"/>
            <a:chExt cx="4752259" cy="1526633"/>
          </a:xfrm>
        </p:grpSpPr>
        <p:sp>
          <p:nvSpPr>
            <p:cNvPr id="2" name="Freeform 1"/>
            <p:cNvSpPr/>
            <p:nvPr/>
          </p:nvSpPr>
          <p:spPr>
            <a:xfrm>
              <a:off x="2164964" y="397064"/>
              <a:ext cx="319762" cy="519683"/>
            </a:xfrm>
            <a:custGeom>
              <a:avLst/>
              <a:gdLst/>
              <a:ahLst/>
              <a:cxnLst/>
              <a:rect l="0" t="0" r="0" b="0"/>
              <a:pathLst>
                <a:path w="319762" h="519683">
                  <a:moveTo>
                    <a:pt x="319761" y="13547"/>
                  </a:moveTo>
                  <a:lnTo>
                    <a:pt x="302993" y="2369"/>
                  </a:lnTo>
                  <a:lnTo>
                    <a:pt x="285403" y="0"/>
                  </a:lnTo>
                  <a:lnTo>
                    <a:pt x="275798" y="1006"/>
                  </a:lnTo>
                  <a:lnTo>
                    <a:pt x="258888" y="8363"/>
                  </a:lnTo>
                  <a:lnTo>
                    <a:pt x="241234" y="18262"/>
                  </a:lnTo>
                  <a:lnTo>
                    <a:pt x="204987" y="29242"/>
                  </a:lnTo>
                  <a:lnTo>
                    <a:pt x="164611" y="31845"/>
                  </a:lnTo>
                  <a:lnTo>
                    <a:pt x="109046" y="22837"/>
                  </a:lnTo>
                  <a:lnTo>
                    <a:pt x="46218" y="8705"/>
                  </a:lnTo>
                  <a:lnTo>
                    <a:pt x="19982" y="10615"/>
                  </a:lnTo>
                  <a:lnTo>
                    <a:pt x="11114" y="16272"/>
                  </a:lnTo>
                  <a:lnTo>
                    <a:pt x="5201" y="24722"/>
                  </a:lnTo>
                  <a:lnTo>
                    <a:pt x="1260" y="35035"/>
                  </a:lnTo>
                  <a:lnTo>
                    <a:pt x="0" y="58972"/>
                  </a:lnTo>
                  <a:lnTo>
                    <a:pt x="3135" y="112467"/>
                  </a:lnTo>
                  <a:lnTo>
                    <a:pt x="12138" y="173756"/>
                  </a:lnTo>
                  <a:lnTo>
                    <a:pt x="13981" y="228077"/>
                  </a:lnTo>
                  <a:lnTo>
                    <a:pt x="16472" y="233776"/>
                  </a:lnTo>
                  <a:lnTo>
                    <a:pt x="20472" y="234066"/>
                  </a:lnTo>
                  <a:lnTo>
                    <a:pt x="71651" y="196871"/>
                  </a:lnTo>
                  <a:lnTo>
                    <a:pt x="110546" y="186408"/>
                  </a:lnTo>
                  <a:lnTo>
                    <a:pt x="148587" y="186428"/>
                  </a:lnTo>
                  <a:lnTo>
                    <a:pt x="203590" y="201303"/>
                  </a:lnTo>
                  <a:lnTo>
                    <a:pt x="234257" y="219827"/>
                  </a:lnTo>
                  <a:lnTo>
                    <a:pt x="258682" y="248192"/>
                  </a:lnTo>
                  <a:lnTo>
                    <a:pt x="287895" y="299106"/>
                  </a:lnTo>
                  <a:lnTo>
                    <a:pt x="310607" y="354223"/>
                  </a:lnTo>
                  <a:lnTo>
                    <a:pt x="317049" y="407336"/>
                  </a:lnTo>
                  <a:lnTo>
                    <a:pt x="312316" y="437739"/>
                  </a:lnTo>
                  <a:lnTo>
                    <a:pt x="296498" y="471466"/>
                  </a:lnTo>
                  <a:lnTo>
                    <a:pt x="282516" y="487298"/>
                  </a:lnTo>
                  <a:lnTo>
                    <a:pt x="240377" y="516557"/>
                  </a:lnTo>
                  <a:lnTo>
                    <a:pt x="230574" y="519682"/>
                  </a:lnTo>
                  <a:lnTo>
                    <a:pt x="195589" y="518492"/>
                  </a:lnTo>
                  <a:lnTo>
                    <a:pt x="141062" y="504359"/>
                  </a:lnTo>
                  <a:lnTo>
                    <a:pt x="91291" y="490381"/>
                  </a:lnTo>
                  <a:lnTo>
                    <a:pt x="67077" y="4873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621595" y="789637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895336" y="368497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0" y="54144"/>
                  </a:lnTo>
                  <a:lnTo>
                    <a:pt x="0" y="101441"/>
                  </a:lnTo>
                  <a:lnTo>
                    <a:pt x="0" y="159908"/>
                  </a:lnTo>
                  <a:lnTo>
                    <a:pt x="3120" y="212327"/>
                  </a:lnTo>
                  <a:lnTo>
                    <a:pt x="8334" y="259443"/>
                  </a:lnTo>
                  <a:lnTo>
                    <a:pt x="9878" y="317858"/>
                  </a:lnTo>
                  <a:lnTo>
                    <a:pt x="10336" y="373380"/>
                  </a:lnTo>
                  <a:lnTo>
                    <a:pt x="10491" y="434063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00663" y="610652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0"/>
                  </a:moveTo>
                  <a:lnTo>
                    <a:pt x="87940" y="8334"/>
                  </a:lnTo>
                  <a:lnTo>
                    <a:pt x="25272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545085" y="359655"/>
              <a:ext cx="350460" cy="566853"/>
            </a:xfrm>
            <a:custGeom>
              <a:avLst/>
              <a:gdLst/>
              <a:ahLst/>
              <a:cxnLst/>
              <a:rect l="0" t="0" r="0" b="0"/>
              <a:pathLst>
                <a:path w="350460" h="566853">
                  <a:moveTo>
                    <a:pt x="13547" y="482624"/>
                  </a:moveTo>
                  <a:lnTo>
                    <a:pt x="2369" y="493803"/>
                  </a:lnTo>
                  <a:lnTo>
                    <a:pt x="245" y="493586"/>
                  </a:lnTo>
                  <a:lnTo>
                    <a:pt x="0" y="489932"/>
                  </a:lnTo>
                  <a:lnTo>
                    <a:pt x="14206" y="430970"/>
                  </a:lnTo>
                  <a:lnTo>
                    <a:pt x="31181" y="373960"/>
                  </a:lnTo>
                  <a:lnTo>
                    <a:pt x="40479" y="321746"/>
                  </a:lnTo>
                  <a:lnTo>
                    <a:pt x="43754" y="266371"/>
                  </a:lnTo>
                  <a:lnTo>
                    <a:pt x="44519" y="222345"/>
                  </a:lnTo>
                  <a:lnTo>
                    <a:pt x="44860" y="175482"/>
                  </a:lnTo>
                  <a:lnTo>
                    <a:pt x="45052" y="112419"/>
                  </a:lnTo>
                  <a:lnTo>
                    <a:pt x="45116" y="49189"/>
                  </a:lnTo>
                  <a:lnTo>
                    <a:pt x="46291" y="42759"/>
                  </a:lnTo>
                  <a:lnTo>
                    <a:pt x="48245" y="41982"/>
                  </a:lnTo>
                  <a:lnTo>
                    <a:pt x="50717" y="44973"/>
                  </a:lnTo>
                  <a:lnTo>
                    <a:pt x="66463" y="99099"/>
                  </a:lnTo>
                  <a:lnTo>
                    <a:pt x="76799" y="147499"/>
                  </a:lnTo>
                  <a:lnTo>
                    <a:pt x="90390" y="192645"/>
                  </a:lnTo>
                  <a:lnTo>
                    <a:pt x="115943" y="233752"/>
                  </a:lnTo>
                  <a:lnTo>
                    <a:pt x="142153" y="251477"/>
                  </a:lnTo>
                  <a:lnTo>
                    <a:pt x="150756" y="251317"/>
                  </a:lnTo>
                  <a:lnTo>
                    <a:pt x="158832" y="247701"/>
                  </a:lnTo>
                  <a:lnTo>
                    <a:pt x="181377" y="225844"/>
                  </a:lnTo>
                  <a:lnTo>
                    <a:pt x="202874" y="190902"/>
                  </a:lnTo>
                  <a:lnTo>
                    <a:pt x="231099" y="132282"/>
                  </a:lnTo>
                  <a:lnTo>
                    <a:pt x="246593" y="84151"/>
                  </a:lnTo>
                  <a:lnTo>
                    <a:pt x="255073" y="25061"/>
                  </a:lnTo>
                  <a:lnTo>
                    <a:pt x="260492" y="843"/>
                  </a:lnTo>
                  <a:lnTo>
                    <a:pt x="262405" y="0"/>
                  </a:lnTo>
                  <a:lnTo>
                    <a:pt x="268594" y="49079"/>
                  </a:lnTo>
                  <a:lnTo>
                    <a:pt x="274340" y="109281"/>
                  </a:lnTo>
                  <a:lnTo>
                    <a:pt x="279162" y="169623"/>
                  </a:lnTo>
                  <a:lnTo>
                    <a:pt x="288000" y="229616"/>
                  </a:lnTo>
                  <a:lnTo>
                    <a:pt x="293453" y="278929"/>
                  </a:lnTo>
                  <a:lnTo>
                    <a:pt x="295877" y="328142"/>
                  </a:lnTo>
                  <a:lnTo>
                    <a:pt x="302831" y="379530"/>
                  </a:lnTo>
                  <a:lnTo>
                    <a:pt x="308425" y="437910"/>
                  </a:lnTo>
                  <a:lnTo>
                    <a:pt x="319582" y="498315"/>
                  </a:lnTo>
                  <a:lnTo>
                    <a:pt x="332731" y="533677"/>
                  </a:lnTo>
                  <a:lnTo>
                    <a:pt x="350459" y="56685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948391" y="579067"/>
              <a:ext cx="157724" cy="263200"/>
            </a:xfrm>
            <a:custGeom>
              <a:avLst/>
              <a:gdLst/>
              <a:ahLst/>
              <a:cxnLst/>
              <a:rect l="0" t="0" r="0" b="0"/>
              <a:pathLst>
                <a:path w="157724" h="263200">
                  <a:moveTo>
                    <a:pt x="31381" y="31585"/>
                  </a:moveTo>
                  <a:lnTo>
                    <a:pt x="7662" y="75548"/>
                  </a:lnTo>
                  <a:lnTo>
                    <a:pt x="831" y="138038"/>
                  </a:lnTo>
                  <a:lnTo>
                    <a:pt x="0" y="193253"/>
                  </a:lnTo>
                  <a:lnTo>
                    <a:pt x="5445" y="229615"/>
                  </a:lnTo>
                  <a:lnTo>
                    <a:pt x="20057" y="257027"/>
                  </a:lnTo>
                  <a:lnTo>
                    <a:pt x="27341" y="261429"/>
                  </a:lnTo>
                  <a:lnTo>
                    <a:pt x="44793" y="263199"/>
                  </a:lnTo>
                  <a:lnTo>
                    <a:pt x="61128" y="256967"/>
                  </a:lnTo>
                  <a:lnTo>
                    <a:pt x="96268" y="228314"/>
                  </a:lnTo>
                  <a:lnTo>
                    <a:pt x="121057" y="199060"/>
                  </a:lnTo>
                  <a:lnTo>
                    <a:pt x="137630" y="162576"/>
                  </a:lnTo>
                  <a:lnTo>
                    <a:pt x="145305" y="108326"/>
                  </a:lnTo>
                  <a:lnTo>
                    <a:pt x="146821" y="52550"/>
                  </a:lnTo>
                  <a:lnTo>
                    <a:pt x="148198" y="28035"/>
                  </a:lnTo>
                  <a:lnTo>
                    <a:pt x="157723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179813" y="389554"/>
              <a:ext cx="21058" cy="484312"/>
            </a:xfrm>
            <a:custGeom>
              <a:avLst/>
              <a:gdLst/>
              <a:ahLst/>
              <a:cxnLst/>
              <a:rect l="0" t="0" r="0" b="0"/>
              <a:pathLst>
                <a:path w="21058" h="484312">
                  <a:moveTo>
                    <a:pt x="0" y="0"/>
                  </a:moveTo>
                  <a:lnTo>
                    <a:pt x="8334" y="60384"/>
                  </a:lnTo>
                  <a:lnTo>
                    <a:pt x="9878" y="118107"/>
                  </a:lnTo>
                  <a:lnTo>
                    <a:pt x="10240" y="160117"/>
                  </a:lnTo>
                  <a:lnTo>
                    <a:pt x="10401" y="206084"/>
                  </a:lnTo>
                  <a:lnTo>
                    <a:pt x="10491" y="261233"/>
                  </a:lnTo>
                  <a:lnTo>
                    <a:pt x="16587" y="313384"/>
                  </a:lnTo>
                  <a:lnTo>
                    <a:pt x="15192" y="357481"/>
                  </a:lnTo>
                  <a:lnTo>
                    <a:pt x="20285" y="418953"/>
                  </a:lnTo>
                  <a:lnTo>
                    <a:pt x="20905" y="464685"/>
                  </a:lnTo>
                  <a:lnTo>
                    <a:pt x="21057" y="48431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11440" y="389554"/>
              <a:ext cx="21020" cy="505369"/>
            </a:xfrm>
            <a:custGeom>
              <a:avLst/>
              <a:gdLst/>
              <a:ahLst/>
              <a:cxnLst/>
              <a:rect l="0" t="0" r="0" b="0"/>
              <a:pathLst>
                <a:path w="21020" h="505369">
                  <a:moveTo>
                    <a:pt x="0" y="0"/>
                  </a:moveTo>
                  <a:lnTo>
                    <a:pt x="7236" y="28726"/>
                  </a:lnTo>
                  <a:lnTo>
                    <a:pt x="9878" y="92112"/>
                  </a:lnTo>
                  <a:lnTo>
                    <a:pt x="10336" y="145445"/>
                  </a:lnTo>
                  <a:lnTo>
                    <a:pt x="13591" y="200632"/>
                  </a:lnTo>
                  <a:lnTo>
                    <a:pt x="19582" y="256310"/>
                  </a:lnTo>
                  <a:lnTo>
                    <a:pt x="20620" y="315110"/>
                  </a:lnTo>
                  <a:lnTo>
                    <a:pt x="20928" y="373216"/>
                  </a:lnTo>
                  <a:lnTo>
                    <a:pt x="21019" y="421888"/>
                  </a:lnTo>
                  <a:lnTo>
                    <a:pt x="13814" y="482812"/>
                  </a:lnTo>
                  <a:lnTo>
                    <a:pt x="10529" y="5053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316684" y="526424"/>
              <a:ext cx="284270" cy="36083"/>
            </a:xfrm>
            <a:custGeom>
              <a:avLst/>
              <a:gdLst/>
              <a:ahLst/>
              <a:cxnLst/>
              <a:rect l="0" t="0" r="0" b="0"/>
              <a:pathLst>
                <a:path w="284270" h="36083">
                  <a:moveTo>
                    <a:pt x="284269" y="0"/>
                  </a:moveTo>
                  <a:lnTo>
                    <a:pt x="235338" y="11453"/>
                  </a:lnTo>
                  <a:lnTo>
                    <a:pt x="187493" y="21331"/>
                  </a:lnTo>
                  <a:lnTo>
                    <a:pt x="124513" y="29560"/>
                  </a:lnTo>
                  <a:lnTo>
                    <a:pt x="67012" y="36082"/>
                  </a:lnTo>
                  <a:lnTo>
                    <a:pt x="19952" y="2471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632538" y="684352"/>
              <a:ext cx="21059" cy="178985"/>
            </a:xfrm>
            <a:custGeom>
              <a:avLst/>
              <a:gdLst/>
              <a:ahLst/>
              <a:cxnLst/>
              <a:rect l="0" t="0" r="0" b="0"/>
              <a:pathLst>
                <a:path w="21059" h="178985">
                  <a:moveTo>
                    <a:pt x="21058" y="0"/>
                  </a:moveTo>
                  <a:lnTo>
                    <a:pt x="15468" y="58617"/>
                  </a:lnTo>
                  <a:lnTo>
                    <a:pt x="10335" y="111621"/>
                  </a:lnTo>
                  <a:lnTo>
                    <a:pt x="2389" y="153980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685181" y="4843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90466" y="609271"/>
              <a:ext cx="211472" cy="546163"/>
            </a:xfrm>
            <a:custGeom>
              <a:avLst/>
              <a:gdLst/>
              <a:ahLst/>
              <a:cxnLst/>
              <a:rect l="0" t="0" r="0" b="0"/>
              <a:pathLst>
                <a:path w="211472" h="546163">
                  <a:moveTo>
                    <a:pt x="0" y="296179"/>
                  </a:moveTo>
                  <a:lnTo>
                    <a:pt x="14471" y="329801"/>
                  </a:lnTo>
                  <a:lnTo>
                    <a:pt x="22875" y="384622"/>
                  </a:lnTo>
                  <a:lnTo>
                    <a:pt x="29005" y="434299"/>
                  </a:lnTo>
                  <a:lnTo>
                    <a:pt x="30821" y="482943"/>
                  </a:lnTo>
                  <a:lnTo>
                    <a:pt x="31485" y="546162"/>
                  </a:lnTo>
                  <a:lnTo>
                    <a:pt x="31577" y="488007"/>
                  </a:lnTo>
                  <a:lnTo>
                    <a:pt x="31583" y="437505"/>
                  </a:lnTo>
                  <a:lnTo>
                    <a:pt x="31585" y="378608"/>
                  </a:lnTo>
                  <a:lnTo>
                    <a:pt x="31586" y="316703"/>
                  </a:lnTo>
                  <a:lnTo>
                    <a:pt x="31586" y="256247"/>
                  </a:lnTo>
                  <a:lnTo>
                    <a:pt x="32755" y="205319"/>
                  </a:lnTo>
                  <a:lnTo>
                    <a:pt x="38821" y="147985"/>
                  </a:lnTo>
                  <a:lnTo>
                    <a:pt x="41138" y="94602"/>
                  </a:lnTo>
                  <a:lnTo>
                    <a:pt x="45041" y="37170"/>
                  </a:lnTo>
                  <a:lnTo>
                    <a:pt x="47575" y="25240"/>
                  </a:lnTo>
                  <a:lnTo>
                    <a:pt x="52774" y="16117"/>
                  </a:lnTo>
                  <a:lnTo>
                    <a:pt x="67908" y="2861"/>
                  </a:lnTo>
                  <a:lnTo>
                    <a:pt x="76858" y="28"/>
                  </a:lnTo>
                  <a:lnTo>
                    <a:pt x="96160" y="0"/>
                  </a:lnTo>
                  <a:lnTo>
                    <a:pt x="116437" y="10126"/>
                  </a:lnTo>
                  <a:lnTo>
                    <a:pt x="158051" y="50812"/>
                  </a:lnTo>
                  <a:lnTo>
                    <a:pt x="199133" y="109363"/>
                  </a:lnTo>
                  <a:lnTo>
                    <a:pt x="206455" y="122502"/>
                  </a:lnTo>
                  <a:lnTo>
                    <a:pt x="211471" y="149579"/>
                  </a:lnTo>
                  <a:lnTo>
                    <a:pt x="211170" y="163351"/>
                  </a:lnTo>
                  <a:lnTo>
                    <a:pt x="206291" y="173702"/>
                  </a:lnTo>
                  <a:lnTo>
                    <a:pt x="188391" y="188323"/>
                  </a:lnTo>
                  <a:lnTo>
                    <a:pt x="157595" y="203131"/>
                  </a:lnTo>
                  <a:lnTo>
                    <a:pt x="133603" y="204911"/>
                  </a:lnTo>
                  <a:lnTo>
                    <a:pt x="80073" y="196523"/>
                  </a:lnTo>
                  <a:lnTo>
                    <a:pt x="21057" y="16983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085264" y="326383"/>
              <a:ext cx="21058" cy="536954"/>
            </a:xfrm>
            <a:custGeom>
              <a:avLst/>
              <a:gdLst/>
              <a:ahLst/>
              <a:cxnLst/>
              <a:rect l="0" t="0" r="0" b="0"/>
              <a:pathLst>
                <a:path w="21058" h="536954">
                  <a:moveTo>
                    <a:pt x="21057" y="0"/>
                  </a:moveTo>
                  <a:lnTo>
                    <a:pt x="13821" y="29896"/>
                  </a:lnTo>
                  <a:lnTo>
                    <a:pt x="11504" y="86327"/>
                  </a:lnTo>
                  <a:lnTo>
                    <a:pt x="10817" y="145681"/>
                  </a:lnTo>
                  <a:lnTo>
                    <a:pt x="10586" y="208844"/>
                  </a:lnTo>
                  <a:lnTo>
                    <a:pt x="10540" y="266381"/>
                  </a:lnTo>
                  <a:lnTo>
                    <a:pt x="10532" y="319913"/>
                  </a:lnTo>
                  <a:lnTo>
                    <a:pt x="10529" y="380228"/>
                  </a:lnTo>
                  <a:lnTo>
                    <a:pt x="4940" y="436964"/>
                  </a:lnTo>
                  <a:lnTo>
                    <a:pt x="975" y="497792"/>
                  </a:lnTo>
                  <a:lnTo>
                    <a:pt x="0" y="53695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85264" y="87386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80021" y="694880"/>
              <a:ext cx="42114" cy="94758"/>
            </a:xfrm>
            <a:custGeom>
              <a:avLst/>
              <a:gdLst/>
              <a:ahLst/>
              <a:cxnLst/>
              <a:rect l="0" t="0" r="0" b="0"/>
              <a:pathLst>
                <a:path w="42114" h="94758">
                  <a:moveTo>
                    <a:pt x="0" y="0"/>
                  </a:moveTo>
                  <a:lnTo>
                    <a:pt x="16811" y="19151"/>
                  </a:lnTo>
                  <a:lnTo>
                    <a:pt x="33576" y="51558"/>
                  </a:lnTo>
                  <a:lnTo>
                    <a:pt x="42113" y="947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58963" y="624040"/>
              <a:ext cx="184575" cy="491981"/>
            </a:xfrm>
            <a:custGeom>
              <a:avLst/>
              <a:gdLst/>
              <a:ahLst/>
              <a:cxnLst/>
              <a:rect l="0" t="0" r="0" b="0"/>
              <a:pathLst>
                <a:path w="184575" h="491981">
                  <a:moveTo>
                    <a:pt x="178985" y="18198"/>
                  </a:moveTo>
                  <a:lnTo>
                    <a:pt x="184574" y="1430"/>
                  </a:lnTo>
                  <a:lnTo>
                    <a:pt x="183881" y="0"/>
                  </a:lnTo>
                  <a:lnTo>
                    <a:pt x="176871" y="7770"/>
                  </a:lnTo>
                  <a:lnTo>
                    <a:pt x="154992" y="57422"/>
                  </a:lnTo>
                  <a:lnTo>
                    <a:pt x="129272" y="110304"/>
                  </a:lnTo>
                  <a:lnTo>
                    <a:pt x="103034" y="160522"/>
                  </a:lnTo>
                  <a:lnTo>
                    <a:pt x="78622" y="219855"/>
                  </a:lnTo>
                  <a:lnTo>
                    <a:pt x="56571" y="281889"/>
                  </a:lnTo>
                  <a:lnTo>
                    <a:pt x="35219" y="339134"/>
                  </a:lnTo>
                  <a:lnTo>
                    <a:pt x="15449" y="396408"/>
                  </a:lnTo>
                  <a:lnTo>
                    <a:pt x="3399" y="455381"/>
                  </a:lnTo>
                  <a:lnTo>
                    <a:pt x="0" y="49198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90591" y="736994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0" y="58617"/>
                  </a:lnTo>
                  <a:lnTo>
                    <a:pt x="7235" y="111621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453761" y="5369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548517" y="613550"/>
              <a:ext cx="189514" cy="260316"/>
            </a:xfrm>
            <a:custGeom>
              <a:avLst/>
              <a:gdLst/>
              <a:ahLst/>
              <a:cxnLst/>
              <a:rect l="0" t="0" r="0" b="0"/>
              <a:pathLst>
                <a:path w="189514" h="260316">
                  <a:moveTo>
                    <a:pt x="0" y="81330"/>
                  </a:moveTo>
                  <a:lnTo>
                    <a:pt x="3120" y="124022"/>
                  </a:lnTo>
                  <a:lnTo>
                    <a:pt x="10723" y="184568"/>
                  </a:lnTo>
                  <a:lnTo>
                    <a:pt x="16306" y="217464"/>
                  </a:lnTo>
                  <a:lnTo>
                    <a:pt x="15550" y="217710"/>
                  </a:lnTo>
                  <a:lnTo>
                    <a:pt x="13876" y="214364"/>
                  </a:lnTo>
                  <a:lnTo>
                    <a:pt x="10970" y="159623"/>
                  </a:lnTo>
                  <a:lnTo>
                    <a:pt x="16206" y="105374"/>
                  </a:lnTo>
                  <a:lnTo>
                    <a:pt x="22439" y="53628"/>
                  </a:lnTo>
                  <a:lnTo>
                    <a:pt x="31810" y="30414"/>
                  </a:lnTo>
                  <a:lnTo>
                    <a:pt x="55829" y="3203"/>
                  </a:lnTo>
                  <a:lnTo>
                    <a:pt x="65295" y="0"/>
                  </a:lnTo>
                  <a:lnTo>
                    <a:pt x="85172" y="2679"/>
                  </a:lnTo>
                  <a:lnTo>
                    <a:pt x="116094" y="22931"/>
                  </a:lnTo>
                  <a:lnTo>
                    <a:pt x="149578" y="69621"/>
                  </a:lnTo>
                  <a:lnTo>
                    <a:pt x="175602" y="123904"/>
                  </a:lnTo>
                  <a:lnTo>
                    <a:pt x="185391" y="168814"/>
                  </a:lnTo>
                  <a:lnTo>
                    <a:pt x="188699" y="230802"/>
                  </a:lnTo>
                  <a:lnTo>
                    <a:pt x="189513" y="26031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674859" y="632578"/>
              <a:ext cx="394217" cy="495725"/>
            </a:xfrm>
            <a:custGeom>
              <a:avLst/>
              <a:gdLst/>
              <a:ahLst/>
              <a:cxnLst/>
              <a:rect l="0" t="0" r="0" b="0"/>
              <a:pathLst>
                <a:path w="394217" h="495725">
                  <a:moveTo>
                    <a:pt x="273741" y="209701"/>
                  </a:moveTo>
                  <a:lnTo>
                    <a:pt x="298936" y="148591"/>
                  </a:lnTo>
                  <a:lnTo>
                    <a:pt x="318985" y="94159"/>
                  </a:lnTo>
                  <a:lnTo>
                    <a:pt x="319976" y="72951"/>
                  </a:lnTo>
                  <a:lnTo>
                    <a:pt x="318603" y="62383"/>
                  </a:lnTo>
                  <a:lnTo>
                    <a:pt x="307718" y="44401"/>
                  </a:lnTo>
                  <a:lnTo>
                    <a:pt x="277723" y="8203"/>
                  </a:lnTo>
                  <a:lnTo>
                    <a:pt x="269377" y="2840"/>
                  </a:lnTo>
                  <a:lnTo>
                    <a:pt x="250745" y="0"/>
                  </a:lnTo>
                  <a:lnTo>
                    <a:pt x="242032" y="3220"/>
                  </a:lnTo>
                  <a:lnTo>
                    <a:pt x="203997" y="37581"/>
                  </a:lnTo>
                  <a:lnTo>
                    <a:pt x="188216" y="69925"/>
                  </a:lnTo>
                  <a:lnTo>
                    <a:pt x="181720" y="109145"/>
                  </a:lnTo>
                  <a:lnTo>
                    <a:pt x="185385" y="155990"/>
                  </a:lnTo>
                  <a:lnTo>
                    <a:pt x="193918" y="180371"/>
                  </a:lnTo>
                  <a:lnTo>
                    <a:pt x="199468" y="190147"/>
                  </a:lnTo>
                  <a:lnTo>
                    <a:pt x="207848" y="194326"/>
                  </a:lnTo>
                  <a:lnTo>
                    <a:pt x="229638" y="192729"/>
                  </a:lnTo>
                  <a:lnTo>
                    <a:pt x="262623" y="184265"/>
                  </a:lnTo>
                  <a:lnTo>
                    <a:pt x="294624" y="163170"/>
                  </a:lnTo>
                  <a:lnTo>
                    <a:pt x="315154" y="134693"/>
                  </a:lnTo>
                  <a:lnTo>
                    <a:pt x="328646" y="104029"/>
                  </a:lnTo>
                  <a:lnTo>
                    <a:pt x="331401" y="104158"/>
                  </a:lnTo>
                  <a:lnTo>
                    <a:pt x="347365" y="161921"/>
                  </a:lnTo>
                  <a:lnTo>
                    <a:pt x="360416" y="214261"/>
                  </a:lnTo>
                  <a:lnTo>
                    <a:pt x="375307" y="271953"/>
                  </a:lnTo>
                  <a:lnTo>
                    <a:pt x="385983" y="320303"/>
                  </a:lnTo>
                  <a:lnTo>
                    <a:pt x="394216" y="370504"/>
                  </a:lnTo>
                  <a:lnTo>
                    <a:pt x="389116" y="414364"/>
                  </a:lnTo>
                  <a:lnTo>
                    <a:pt x="372137" y="450107"/>
                  </a:lnTo>
                  <a:lnTo>
                    <a:pt x="354908" y="472136"/>
                  </a:lnTo>
                  <a:lnTo>
                    <a:pt x="329312" y="487386"/>
                  </a:lnTo>
                  <a:lnTo>
                    <a:pt x="298440" y="495724"/>
                  </a:lnTo>
                  <a:lnTo>
                    <a:pt x="237199" y="491544"/>
                  </a:lnTo>
                  <a:lnTo>
                    <a:pt x="173846" y="479453"/>
                  </a:lnTo>
                  <a:lnTo>
                    <a:pt x="114292" y="469262"/>
                  </a:lnTo>
                  <a:lnTo>
                    <a:pt x="57781" y="464423"/>
                  </a:lnTo>
                  <a:lnTo>
                    <a:pt x="0" y="4623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36934" y="558173"/>
              <a:ext cx="280289" cy="233127"/>
            </a:xfrm>
            <a:custGeom>
              <a:avLst/>
              <a:gdLst/>
              <a:ahLst/>
              <a:cxnLst/>
              <a:rect l="0" t="0" r="0" b="0"/>
              <a:pathLst>
                <a:path w="280289" h="233127">
                  <a:moveTo>
                    <a:pt x="153946" y="84065"/>
                  </a:moveTo>
                  <a:lnTo>
                    <a:pt x="151606" y="50443"/>
                  </a:lnTo>
                  <a:lnTo>
                    <a:pt x="142768" y="25448"/>
                  </a:lnTo>
                  <a:lnTo>
                    <a:pt x="134796" y="15741"/>
                  </a:lnTo>
                  <a:lnTo>
                    <a:pt x="113460" y="1836"/>
                  </a:lnTo>
                  <a:lnTo>
                    <a:pt x="102389" y="0"/>
                  </a:lnTo>
                  <a:lnTo>
                    <a:pt x="80729" y="4199"/>
                  </a:lnTo>
                  <a:lnTo>
                    <a:pt x="54394" y="19717"/>
                  </a:lnTo>
                  <a:lnTo>
                    <a:pt x="24534" y="55496"/>
                  </a:lnTo>
                  <a:lnTo>
                    <a:pt x="5507" y="94187"/>
                  </a:lnTo>
                  <a:lnTo>
                    <a:pt x="0" y="139837"/>
                  </a:lnTo>
                  <a:lnTo>
                    <a:pt x="6427" y="177799"/>
                  </a:lnTo>
                  <a:lnTo>
                    <a:pt x="16632" y="204493"/>
                  </a:lnTo>
                  <a:lnTo>
                    <a:pt x="32087" y="222596"/>
                  </a:lnTo>
                  <a:lnTo>
                    <a:pt x="41121" y="229062"/>
                  </a:lnTo>
                  <a:lnTo>
                    <a:pt x="63638" y="233126"/>
                  </a:lnTo>
                  <a:lnTo>
                    <a:pt x="88073" y="229863"/>
                  </a:lnTo>
                  <a:lnTo>
                    <a:pt x="110631" y="220614"/>
                  </a:lnTo>
                  <a:lnTo>
                    <a:pt x="126116" y="202465"/>
                  </a:lnTo>
                  <a:lnTo>
                    <a:pt x="149545" y="140341"/>
                  </a:lnTo>
                  <a:lnTo>
                    <a:pt x="158362" y="106198"/>
                  </a:lnTo>
                  <a:lnTo>
                    <a:pt x="156688" y="84543"/>
                  </a:lnTo>
                  <a:lnTo>
                    <a:pt x="154604" y="80874"/>
                  </a:lnTo>
                  <a:lnTo>
                    <a:pt x="152046" y="81938"/>
                  </a:lnTo>
                  <a:lnTo>
                    <a:pt x="149170" y="86156"/>
                  </a:lnTo>
                  <a:lnTo>
                    <a:pt x="152214" y="103322"/>
                  </a:lnTo>
                  <a:lnTo>
                    <a:pt x="173606" y="157527"/>
                  </a:lnTo>
                  <a:lnTo>
                    <a:pt x="198766" y="188110"/>
                  </a:lnTo>
                  <a:lnTo>
                    <a:pt x="218320" y="204786"/>
                  </a:lnTo>
                  <a:lnTo>
                    <a:pt x="241829" y="210638"/>
                  </a:lnTo>
                  <a:lnTo>
                    <a:pt x="263195" y="211680"/>
                  </a:lnTo>
                  <a:lnTo>
                    <a:pt x="268892" y="213595"/>
                  </a:lnTo>
                  <a:lnTo>
                    <a:pt x="280288" y="22093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216936" y="1173517"/>
              <a:ext cx="309904" cy="521572"/>
            </a:xfrm>
            <a:custGeom>
              <a:avLst/>
              <a:gdLst/>
              <a:ahLst/>
              <a:cxnLst/>
              <a:rect l="0" t="0" r="0" b="0"/>
              <a:pathLst>
                <a:path w="309904" h="521572">
                  <a:moveTo>
                    <a:pt x="88805" y="521571"/>
                  </a:moveTo>
                  <a:lnTo>
                    <a:pt x="85685" y="472640"/>
                  </a:lnTo>
                  <a:lnTo>
                    <a:pt x="80471" y="424794"/>
                  </a:lnTo>
                  <a:lnTo>
                    <a:pt x="75807" y="370453"/>
                  </a:lnTo>
                  <a:lnTo>
                    <a:pt x="70136" y="316138"/>
                  </a:lnTo>
                  <a:lnTo>
                    <a:pt x="62216" y="264170"/>
                  </a:lnTo>
                  <a:lnTo>
                    <a:pt x="45052" y="210557"/>
                  </a:lnTo>
                  <a:lnTo>
                    <a:pt x="23880" y="156109"/>
                  </a:lnTo>
                  <a:lnTo>
                    <a:pt x="4808" y="100830"/>
                  </a:lnTo>
                  <a:lnTo>
                    <a:pt x="0" y="79551"/>
                  </a:lnTo>
                  <a:lnTo>
                    <a:pt x="1763" y="58396"/>
                  </a:lnTo>
                  <a:lnTo>
                    <a:pt x="6210" y="50180"/>
                  </a:lnTo>
                  <a:lnTo>
                    <a:pt x="20510" y="37933"/>
                  </a:lnTo>
                  <a:lnTo>
                    <a:pt x="41684" y="31710"/>
                  </a:lnTo>
                  <a:lnTo>
                    <a:pt x="93405" y="22125"/>
                  </a:lnTo>
                  <a:lnTo>
                    <a:pt x="142616" y="10137"/>
                  </a:lnTo>
                  <a:lnTo>
                    <a:pt x="189496" y="5827"/>
                  </a:lnTo>
                  <a:lnTo>
                    <a:pt x="239262" y="0"/>
                  </a:lnTo>
                  <a:lnTo>
                    <a:pt x="289234" y="4207"/>
                  </a:lnTo>
                  <a:lnTo>
                    <a:pt x="309903" y="567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16269" y="1452932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4" y="0"/>
                  </a:lnTo>
                  <a:lnTo>
                    <a:pt x="105304" y="7236"/>
                  </a:lnTo>
                  <a:lnTo>
                    <a:pt x="51953" y="129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558425" y="1568746"/>
              <a:ext cx="10529" cy="31586"/>
            </a:xfrm>
            <a:custGeom>
              <a:avLst/>
              <a:gdLst/>
              <a:ahLst/>
              <a:cxnLst/>
              <a:rect l="0" t="0" r="0" b="0"/>
              <a:pathLst>
                <a:path w="10529" h="31586">
                  <a:moveTo>
                    <a:pt x="0" y="0"/>
                  </a:moveTo>
                  <a:lnTo>
                    <a:pt x="10528" y="3158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560945" y="1425841"/>
              <a:ext cx="144879" cy="237662"/>
            </a:xfrm>
            <a:custGeom>
              <a:avLst/>
              <a:gdLst/>
              <a:ahLst/>
              <a:cxnLst/>
              <a:rect l="0" t="0" r="0" b="0"/>
              <a:pathLst>
                <a:path w="144879" h="237662">
                  <a:moveTo>
                    <a:pt x="29065" y="237661"/>
                  </a:moveTo>
                  <a:lnTo>
                    <a:pt x="17612" y="178303"/>
                  </a:lnTo>
                  <a:lnTo>
                    <a:pt x="4316" y="121951"/>
                  </a:lnTo>
                  <a:lnTo>
                    <a:pt x="0" y="64070"/>
                  </a:lnTo>
                  <a:lnTo>
                    <a:pt x="3669" y="40017"/>
                  </a:lnTo>
                  <a:lnTo>
                    <a:pt x="15438" y="20748"/>
                  </a:lnTo>
                  <a:lnTo>
                    <a:pt x="23490" y="12334"/>
                  </a:lnTo>
                  <a:lnTo>
                    <a:pt x="44915" y="2985"/>
                  </a:lnTo>
                  <a:lnTo>
                    <a:pt x="70034" y="0"/>
                  </a:lnTo>
                  <a:lnTo>
                    <a:pt x="118050" y="7615"/>
                  </a:lnTo>
                  <a:lnTo>
                    <a:pt x="144878" y="1656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750273" y="1473711"/>
              <a:ext cx="187178" cy="189792"/>
            </a:xfrm>
            <a:custGeom>
              <a:avLst/>
              <a:gdLst/>
              <a:ahLst/>
              <a:cxnLst/>
              <a:rect l="0" t="0" r="0" b="0"/>
              <a:pathLst>
                <a:path w="187178" h="189792">
                  <a:moveTo>
                    <a:pt x="124006" y="52921"/>
                  </a:moveTo>
                  <a:lnTo>
                    <a:pt x="94698" y="5482"/>
                  </a:lnTo>
                  <a:lnTo>
                    <a:pt x="85750" y="1408"/>
                  </a:lnTo>
                  <a:lnTo>
                    <a:pt x="63330" y="0"/>
                  </a:lnTo>
                  <a:lnTo>
                    <a:pt x="44007" y="6394"/>
                  </a:lnTo>
                  <a:lnTo>
                    <a:pt x="35578" y="11374"/>
                  </a:lnTo>
                  <a:lnTo>
                    <a:pt x="23094" y="26267"/>
                  </a:lnTo>
                  <a:lnTo>
                    <a:pt x="5547" y="64423"/>
                  </a:lnTo>
                  <a:lnTo>
                    <a:pt x="0" y="106502"/>
                  </a:lnTo>
                  <a:lnTo>
                    <a:pt x="3946" y="150425"/>
                  </a:lnTo>
                  <a:lnTo>
                    <a:pt x="12544" y="172685"/>
                  </a:lnTo>
                  <a:lnTo>
                    <a:pt x="18113" y="181897"/>
                  </a:lnTo>
                  <a:lnTo>
                    <a:pt x="25335" y="186868"/>
                  </a:lnTo>
                  <a:lnTo>
                    <a:pt x="42718" y="189272"/>
                  </a:lnTo>
                  <a:lnTo>
                    <a:pt x="59022" y="183321"/>
                  </a:lnTo>
                  <a:lnTo>
                    <a:pt x="88553" y="160437"/>
                  </a:lnTo>
                  <a:lnTo>
                    <a:pt x="104273" y="134690"/>
                  </a:lnTo>
                  <a:lnTo>
                    <a:pt x="127324" y="73762"/>
                  </a:lnTo>
                  <a:lnTo>
                    <a:pt x="130898" y="71494"/>
                  </a:lnTo>
                  <a:lnTo>
                    <a:pt x="134450" y="74662"/>
                  </a:lnTo>
                  <a:lnTo>
                    <a:pt x="159096" y="137805"/>
                  </a:lnTo>
                  <a:lnTo>
                    <a:pt x="187177" y="189791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03513" y="1460799"/>
              <a:ext cx="123451" cy="192526"/>
            </a:xfrm>
            <a:custGeom>
              <a:avLst/>
              <a:gdLst/>
              <a:ahLst/>
              <a:cxnLst/>
              <a:rect l="0" t="0" r="0" b="0"/>
              <a:pathLst>
                <a:path w="123451" h="192526">
                  <a:moveTo>
                    <a:pt x="123450" y="23719"/>
                  </a:moveTo>
                  <a:lnTo>
                    <a:pt x="112272" y="12540"/>
                  </a:lnTo>
                  <a:lnTo>
                    <a:pt x="82964" y="0"/>
                  </a:lnTo>
                  <a:lnTo>
                    <a:pt x="61003" y="1868"/>
                  </a:lnTo>
                  <a:lnTo>
                    <a:pt x="40714" y="10498"/>
                  </a:lnTo>
                  <a:lnTo>
                    <a:pt x="23897" y="22132"/>
                  </a:lnTo>
                  <a:lnTo>
                    <a:pt x="11744" y="41341"/>
                  </a:lnTo>
                  <a:lnTo>
                    <a:pt x="3613" y="65476"/>
                  </a:lnTo>
                  <a:lnTo>
                    <a:pt x="0" y="91800"/>
                  </a:lnTo>
                  <a:lnTo>
                    <a:pt x="9144" y="132928"/>
                  </a:lnTo>
                  <a:lnTo>
                    <a:pt x="26671" y="169161"/>
                  </a:lnTo>
                  <a:lnTo>
                    <a:pt x="43002" y="185066"/>
                  </a:lnTo>
                  <a:lnTo>
                    <a:pt x="52271" y="190945"/>
                  </a:lnTo>
                  <a:lnTo>
                    <a:pt x="61959" y="192525"/>
                  </a:lnTo>
                  <a:lnTo>
                    <a:pt x="82083" y="188041"/>
                  </a:lnTo>
                  <a:lnTo>
                    <a:pt x="123450" y="16058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264027" y="1263419"/>
              <a:ext cx="20865" cy="336913"/>
            </a:xfrm>
            <a:custGeom>
              <a:avLst/>
              <a:gdLst/>
              <a:ahLst/>
              <a:cxnLst/>
              <a:rect l="0" t="0" r="0" b="0"/>
              <a:pathLst>
                <a:path w="20865" h="336913">
                  <a:moveTo>
                    <a:pt x="10335" y="0"/>
                  </a:moveTo>
                  <a:lnTo>
                    <a:pt x="2002" y="57264"/>
                  </a:lnTo>
                  <a:lnTo>
                    <a:pt x="457" y="112894"/>
                  </a:lnTo>
                  <a:lnTo>
                    <a:pt x="0" y="175000"/>
                  </a:lnTo>
                  <a:lnTo>
                    <a:pt x="2984" y="230447"/>
                  </a:lnTo>
                  <a:lnTo>
                    <a:pt x="8157" y="280800"/>
                  </a:lnTo>
                  <a:lnTo>
                    <a:pt x="12810" y="315997"/>
                  </a:lnTo>
                  <a:lnTo>
                    <a:pt x="20864" y="33691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284891" y="160033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137492" y="1400290"/>
              <a:ext cx="231628" cy="42115"/>
            </a:xfrm>
            <a:custGeom>
              <a:avLst/>
              <a:gdLst/>
              <a:ahLst/>
              <a:cxnLst/>
              <a:rect l="0" t="0" r="0" b="0"/>
              <a:pathLst>
                <a:path w="231628" h="42115">
                  <a:moveTo>
                    <a:pt x="231627" y="0"/>
                  </a:moveTo>
                  <a:lnTo>
                    <a:pt x="226037" y="16767"/>
                  </a:lnTo>
                  <a:lnTo>
                    <a:pt x="218542" y="21707"/>
                  </a:lnTo>
                  <a:lnTo>
                    <a:pt x="178877" y="28658"/>
                  </a:lnTo>
                  <a:lnTo>
                    <a:pt x="125530" y="30718"/>
                  </a:lnTo>
                  <a:lnTo>
                    <a:pt x="64397" y="31414"/>
                  </a:lnTo>
                  <a:lnTo>
                    <a:pt x="27659" y="3465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425054" y="1495046"/>
              <a:ext cx="7237" cy="147400"/>
            </a:xfrm>
            <a:custGeom>
              <a:avLst/>
              <a:gdLst/>
              <a:ahLst/>
              <a:cxnLst/>
              <a:rect l="0" t="0" r="0" b="0"/>
              <a:pathLst>
                <a:path w="7237" h="147400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233" y="114756"/>
                  </a:lnTo>
                  <a:lnTo>
                    <a:pt x="7236" y="1473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53347" y="136870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519539" y="1473989"/>
              <a:ext cx="119275" cy="168078"/>
            </a:xfrm>
            <a:custGeom>
              <a:avLst/>
              <a:gdLst/>
              <a:ahLst/>
              <a:cxnLst/>
              <a:rect l="0" t="0" r="0" b="0"/>
              <a:pathLst>
                <a:path w="119275" h="168078">
                  <a:moveTo>
                    <a:pt x="60150" y="0"/>
                  </a:moveTo>
                  <a:lnTo>
                    <a:pt x="12274" y="45781"/>
                  </a:lnTo>
                  <a:lnTo>
                    <a:pt x="3777" y="65971"/>
                  </a:lnTo>
                  <a:lnTo>
                    <a:pt x="0" y="90542"/>
                  </a:lnTo>
                  <a:lnTo>
                    <a:pt x="9052" y="130683"/>
                  </a:lnTo>
                  <a:lnTo>
                    <a:pt x="23402" y="152058"/>
                  </a:lnTo>
                  <a:lnTo>
                    <a:pt x="32142" y="161033"/>
                  </a:lnTo>
                  <a:lnTo>
                    <a:pt x="41478" y="165847"/>
                  </a:lnTo>
                  <a:lnTo>
                    <a:pt x="61210" y="168077"/>
                  </a:lnTo>
                  <a:lnTo>
                    <a:pt x="78559" y="162048"/>
                  </a:lnTo>
                  <a:lnTo>
                    <a:pt x="94068" y="150400"/>
                  </a:lnTo>
                  <a:lnTo>
                    <a:pt x="108760" y="133525"/>
                  </a:lnTo>
                  <a:lnTo>
                    <a:pt x="116849" y="111207"/>
                  </a:lnTo>
                  <a:lnTo>
                    <a:pt x="119274" y="85690"/>
                  </a:lnTo>
                  <a:lnTo>
                    <a:pt x="108288" y="22867"/>
                  </a:lnTo>
                  <a:lnTo>
                    <a:pt x="103940" y="15245"/>
                  </a:lnTo>
                  <a:lnTo>
                    <a:pt x="98702" y="10163"/>
                  </a:lnTo>
                  <a:lnTo>
                    <a:pt x="81207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684974" y="1463065"/>
              <a:ext cx="176383" cy="221495"/>
            </a:xfrm>
            <a:custGeom>
              <a:avLst/>
              <a:gdLst/>
              <a:ahLst/>
              <a:cxnLst/>
              <a:rect l="0" t="0" r="0" b="0"/>
              <a:pathLst>
                <a:path w="176383" h="221495">
                  <a:moveTo>
                    <a:pt x="0" y="53038"/>
                  </a:moveTo>
                  <a:lnTo>
                    <a:pt x="11178" y="64217"/>
                  </a:lnTo>
                  <a:lnTo>
                    <a:pt x="27511" y="105766"/>
                  </a:lnTo>
                  <a:lnTo>
                    <a:pt x="45549" y="167245"/>
                  </a:lnTo>
                  <a:lnTo>
                    <a:pt x="56130" y="199961"/>
                  </a:lnTo>
                  <a:lnTo>
                    <a:pt x="56137" y="203629"/>
                  </a:lnTo>
                  <a:lnTo>
                    <a:pt x="53802" y="202565"/>
                  </a:lnTo>
                  <a:lnTo>
                    <a:pt x="46139" y="192024"/>
                  </a:lnTo>
                  <a:lnTo>
                    <a:pt x="28144" y="146687"/>
                  </a:lnTo>
                  <a:lnTo>
                    <a:pt x="22457" y="89821"/>
                  </a:lnTo>
                  <a:lnTo>
                    <a:pt x="23811" y="48859"/>
                  </a:lnTo>
                  <a:lnTo>
                    <a:pt x="32420" y="29344"/>
                  </a:lnTo>
                  <a:lnTo>
                    <a:pt x="50420" y="5203"/>
                  </a:lnTo>
                  <a:lnTo>
                    <a:pt x="58180" y="1261"/>
                  </a:lnTo>
                  <a:lnTo>
                    <a:pt x="76160" y="0"/>
                  </a:lnTo>
                  <a:lnTo>
                    <a:pt x="106014" y="11457"/>
                  </a:lnTo>
                  <a:lnTo>
                    <a:pt x="131497" y="35259"/>
                  </a:lnTo>
                  <a:lnTo>
                    <a:pt x="156758" y="85055"/>
                  </a:lnTo>
                  <a:lnTo>
                    <a:pt x="174151" y="138493"/>
                  </a:lnTo>
                  <a:lnTo>
                    <a:pt x="176382" y="176104"/>
                  </a:lnTo>
                  <a:lnTo>
                    <a:pt x="168456" y="221494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315166" y="1431875"/>
              <a:ext cx="201560" cy="173213"/>
            </a:xfrm>
            <a:custGeom>
              <a:avLst/>
              <a:gdLst/>
              <a:ahLst/>
              <a:cxnLst/>
              <a:rect l="0" t="0" r="0" b="0"/>
              <a:pathLst>
                <a:path w="201560" h="173213">
                  <a:moveTo>
                    <a:pt x="106803" y="0"/>
                  </a:moveTo>
                  <a:lnTo>
                    <a:pt x="97737" y="58617"/>
                  </a:lnTo>
                  <a:lnTo>
                    <a:pt x="107920" y="118333"/>
                  </a:lnTo>
                  <a:lnTo>
                    <a:pt x="121061" y="166874"/>
                  </a:lnTo>
                  <a:lnTo>
                    <a:pt x="120988" y="172081"/>
                  </a:lnTo>
                  <a:lnTo>
                    <a:pt x="118599" y="173212"/>
                  </a:lnTo>
                  <a:lnTo>
                    <a:pt x="109706" y="168230"/>
                  </a:lnTo>
                  <a:lnTo>
                    <a:pt x="61771" y="127829"/>
                  </a:lnTo>
                  <a:lnTo>
                    <a:pt x="37266" y="121154"/>
                  </a:lnTo>
                  <a:lnTo>
                    <a:pt x="0" y="122934"/>
                  </a:lnTo>
                  <a:lnTo>
                    <a:pt x="55201" y="104880"/>
                  </a:lnTo>
                  <a:lnTo>
                    <a:pt x="74510" y="96917"/>
                  </a:lnTo>
                  <a:lnTo>
                    <a:pt x="128876" y="66471"/>
                  </a:lnTo>
                  <a:lnTo>
                    <a:pt x="149368" y="54499"/>
                  </a:lnTo>
                  <a:lnTo>
                    <a:pt x="170174" y="50738"/>
                  </a:lnTo>
                  <a:lnTo>
                    <a:pt x="201559" y="52643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854462" y="1516211"/>
              <a:ext cx="230803" cy="210463"/>
            </a:xfrm>
            <a:custGeom>
              <a:avLst/>
              <a:gdLst/>
              <a:ahLst/>
              <a:cxnLst/>
              <a:rect l="0" t="0" r="0" b="0"/>
              <a:pathLst>
                <a:path w="230803" h="210463">
                  <a:moveTo>
                    <a:pt x="178159" y="84120"/>
                  </a:moveTo>
                  <a:lnTo>
                    <a:pt x="151796" y="24179"/>
                  </a:lnTo>
                  <a:lnTo>
                    <a:pt x="138756" y="6397"/>
                  </a:lnTo>
                  <a:lnTo>
                    <a:pt x="130834" y="1889"/>
                  </a:lnTo>
                  <a:lnTo>
                    <a:pt x="112672" y="0"/>
                  </a:lnTo>
                  <a:lnTo>
                    <a:pt x="77128" y="5513"/>
                  </a:lnTo>
                  <a:lnTo>
                    <a:pt x="56827" y="14479"/>
                  </a:lnTo>
                  <a:lnTo>
                    <a:pt x="24731" y="39298"/>
                  </a:lnTo>
                  <a:lnTo>
                    <a:pt x="8567" y="65380"/>
                  </a:lnTo>
                  <a:lnTo>
                    <a:pt x="1030" y="114040"/>
                  </a:lnTo>
                  <a:lnTo>
                    <a:pt x="0" y="141092"/>
                  </a:lnTo>
                  <a:lnTo>
                    <a:pt x="5781" y="162473"/>
                  </a:lnTo>
                  <a:lnTo>
                    <a:pt x="10598" y="171451"/>
                  </a:lnTo>
                  <a:lnTo>
                    <a:pt x="28429" y="184545"/>
                  </a:lnTo>
                  <a:lnTo>
                    <a:pt x="39735" y="189674"/>
                  </a:lnTo>
                  <a:lnTo>
                    <a:pt x="50781" y="190754"/>
                  </a:lnTo>
                  <a:lnTo>
                    <a:pt x="84266" y="181096"/>
                  </a:lnTo>
                  <a:lnTo>
                    <a:pt x="130670" y="156872"/>
                  </a:lnTo>
                  <a:lnTo>
                    <a:pt x="147694" y="141020"/>
                  </a:lnTo>
                  <a:lnTo>
                    <a:pt x="179274" y="84912"/>
                  </a:lnTo>
                  <a:lnTo>
                    <a:pt x="182412" y="82308"/>
                  </a:lnTo>
                  <a:lnTo>
                    <a:pt x="184504" y="85252"/>
                  </a:lnTo>
                  <a:lnTo>
                    <a:pt x="197712" y="133835"/>
                  </a:lnTo>
                  <a:lnTo>
                    <a:pt x="225220" y="187887"/>
                  </a:lnTo>
                  <a:lnTo>
                    <a:pt x="230802" y="210462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11241" y="1400290"/>
              <a:ext cx="416304" cy="358568"/>
            </a:xfrm>
            <a:custGeom>
              <a:avLst/>
              <a:gdLst/>
              <a:ahLst/>
              <a:cxnLst/>
              <a:rect l="0" t="0" r="0" b="0"/>
              <a:pathLst>
                <a:path w="416304" h="358568">
                  <a:moveTo>
                    <a:pt x="26748" y="0"/>
                  </a:moveTo>
                  <a:lnTo>
                    <a:pt x="12094" y="53027"/>
                  </a:lnTo>
                  <a:lnTo>
                    <a:pt x="7589" y="101109"/>
                  </a:lnTo>
                  <a:lnTo>
                    <a:pt x="0" y="163428"/>
                  </a:lnTo>
                  <a:lnTo>
                    <a:pt x="7340" y="220798"/>
                  </a:lnTo>
                  <a:lnTo>
                    <a:pt x="24626" y="281674"/>
                  </a:lnTo>
                  <a:lnTo>
                    <a:pt x="35944" y="299103"/>
                  </a:lnTo>
                  <a:lnTo>
                    <a:pt x="43407" y="303517"/>
                  </a:lnTo>
                  <a:lnTo>
                    <a:pt x="61058" y="305302"/>
                  </a:lnTo>
                  <a:lnTo>
                    <a:pt x="90727" y="294141"/>
                  </a:lnTo>
                  <a:lnTo>
                    <a:pt x="105096" y="279298"/>
                  </a:lnTo>
                  <a:lnTo>
                    <a:pt x="149853" y="224933"/>
                  </a:lnTo>
                  <a:lnTo>
                    <a:pt x="156781" y="225994"/>
                  </a:lnTo>
                  <a:lnTo>
                    <a:pt x="170718" y="242771"/>
                  </a:lnTo>
                  <a:lnTo>
                    <a:pt x="198105" y="305380"/>
                  </a:lnTo>
                  <a:lnTo>
                    <a:pt x="214651" y="331338"/>
                  </a:lnTo>
                  <a:lnTo>
                    <a:pt x="239961" y="353847"/>
                  </a:lnTo>
                  <a:lnTo>
                    <a:pt x="249608" y="357561"/>
                  </a:lnTo>
                  <a:lnTo>
                    <a:pt x="269687" y="358567"/>
                  </a:lnTo>
                  <a:lnTo>
                    <a:pt x="300722" y="346968"/>
                  </a:lnTo>
                  <a:lnTo>
                    <a:pt x="342649" y="312512"/>
                  </a:lnTo>
                  <a:lnTo>
                    <a:pt x="381607" y="261858"/>
                  </a:lnTo>
                  <a:lnTo>
                    <a:pt x="406590" y="206793"/>
                  </a:lnTo>
                  <a:lnTo>
                    <a:pt x="414384" y="150855"/>
                  </a:lnTo>
                  <a:lnTo>
                    <a:pt x="415924" y="100985"/>
                  </a:lnTo>
                  <a:lnTo>
                    <a:pt x="416303" y="7369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01249" y="1368704"/>
              <a:ext cx="189509" cy="379027"/>
            </a:xfrm>
            <a:custGeom>
              <a:avLst/>
              <a:gdLst/>
              <a:ahLst/>
              <a:cxnLst/>
              <a:rect l="0" t="0" r="0" b="0"/>
              <a:pathLst>
                <a:path w="189509" h="379027">
                  <a:moveTo>
                    <a:pt x="10523" y="0"/>
                  </a:moveTo>
                  <a:lnTo>
                    <a:pt x="1459" y="58617"/>
                  </a:lnTo>
                  <a:lnTo>
                    <a:pt x="284" y="120027"/>
                  </a:lnTo>
                  <a:lnTo>
                    <a:pt x="52" y="181550"/>
                  </a:lnTo>
                  <a:lnTo>
                    <a:pt x="12" y="232387"/>
                  </a:lnTo>
                  <a:lnTo>
                    <a:pt x="0" y="281375"/>
                  </a:lnTo>
                  <a:lnTo>
                    <a:pt x="5585" y="339850"/>
                  </a:lnTo>
                  <a:lnTo>
                    <a:pt x="7231" y="344720"/>
                  </a:lnTo>
                  <a:lnTo>
                    <a:pt x="8329" y="343287"/>
                  </a:lnTo>
                  <a:lnTo>
                    <a:pt x="10330" y="282056"/>
                  </a:lnTo>
                  <a:lnTo>
                    <a:pt x="16074" y="233270"/>
                  </a:lnTo>
                  <a:lnTo>
                    <a:pt x="30755" y="200528"/>
                  </a:lnTo>
                  <a:lnTo>
                    <a:pt x="55512" y="174190"/>
                  </a:lnTo>
                  <a:lnTo>
                    <a:pt x="65082" y="169939"/>
                  </a:lnTo>
                  <a:lnTo>
                    <a:pt x="85074" y="168335"/>
                  </a:lnTo>
                  <a:lnTo>
                    <a:pt x="116060" y="179599"/>
                  </a:lnTo>
                  <a:lnTo>
                    <a:pt x="130738" y="194465"/>
                  </a:lnTo>
                  <a:lnTo>
                    <a:pt x="165717" y="256238"/>
                  </a:lnTo>
                  <a:lnTo>
                    <a:pt x="184468" y="317276"/>
                  </a:lnTo>
                  <a:lnTo>
                    <a:pt x="189508" y="379026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67758" y="1579274"/>
              <a:ext cx="192677" cy="192994"/>
            </a:xfrm>
            <a:custGeom>
              <a:avLst/>
              <a:gdLst/>
              <a:ahLst/>
              <a:cxnLst/>
              <a:rect l="0" t="0" r="0" b="0"/>
              <a:pathLst>
                <a:path w="192677" h="192994">
                  <a:moveTo>
                    <a:pt x="112511" y="0"/>
                  </a:moveTo>
                  <a:lnTo>
                    <a:pt x="69819" y="3120"/>
                  </a:lnTo>
                  <a:lnTo>
                    <a:pt x="28169" y="14654"/>
                  </a:lnTo>
                  <a:lnTo>
                    <a:pt x="20019" y="20298"/>
                  </a:lnTo>
                  <a:lnTo>
                    <a:pt x="7843" y="35928"/>
                  </a:lnTo>
                  <a:lnTo>
                    <a:pt x="0" y="70047"/>
                  </a:lnTo>
                  <a:lnTo>
                    <a:pt x="3266" y="109792"/>
                  </a:lnTo>
                  <a:lnTo>
                    <a:pt x="17231" y="151204"/>
                  </a:lnTo>
                  <a:lnTo>
                    <a:pt x="32730" y="169757"/>
                  </a:lnTo>
                  <a:lnTo>
                    <a:pt x="71276" y="191200"/>
                  </a:lnTo>
                  <a:lnTo>
                    <a:pt x="91845" y="192993"/>
                  </a:lnTo>
                  <a:lnTo>
                    <a:pt x="112685" y="188720"/>
                  </a:lnTo>
                  <a:lnTo>
                    <a:pt x="133645" y="179022"/>
                  </a:lnTo>
                  <a:lnTo>
                    <a:pt x="159587" y="154819"/>
                  </a:lnTo>
                  <a:lnTo>
                    <a:pt x="182092" y="125421"/>
                  </a:lnTo>
                  <a:lnTo>
                    <a:pt x="190229" y="101756"/>
                  </a:lnTo>
                  <a:lnTo>
                    <a:pt x="192676" y="76810"/>
                  </a:lnTo>
                  <a:lnTo>
                    <a:pt x="189864" y="54025"/>
                  </a:lnTo>
                  <a:lnTo>
                    <a:pt x="181595" y="35320"/>
                  </a:lnTo>
                  <a:lnTo>
                    <a:pt x="171291" y="21547"/>
                  </a:lnTo>
                  <a:lnTo>
                    <a:pt x="154625" y="10529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580311" y="1368704"/>
              <a:ext cx="31586" cy="452726"/>
            </a:xfrm>
            <a:custGeom>
              <a:avLst/>
              <a:gdLst/>
              <a:ahLst/>
              <a:cxnLst/>
              <a:rect l="0" t="0" r="0" b="0"/>
              <a:pathLst>
                <a:path w="31586" h="452726">
                  <a:moveTo>
                    <a:pt x="0" y="0"/>
                  </a:moveTo>
                  <a:lnTo>
                    <a:pt x="8333" y="48931"/>
                  </a:lnTo>
                  <a:lnTo>
                    <a:pt x="9878" y="99896"/>
                  </a:lnTo>
                  <a:lnTo>
                    <a:pt x="10335" y="153211"/>
                  </a:lnTo>
                  <a:lnTo>
                    <a:pt x="16080" y="207559"/>
                  </a:lnTo>
                  <a:lnTo>
                    <a:pt x="20074" y="261665"/>
                  </a:lnTo>
                  <a:lnTo>
                    <a:pt x="20766" y="310457"/>
                  </a:lnTo>
                  <a:lnTo>
                    <a:pt x="22141" y="364299"/>
                  </a:lnTo>
                  <a:lnTo>
                    <a:pt x="28267" y="422885"/>
                  </a:lnTo>
                  <a:lnTo>
                    <a:pt x="31585" y="45272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685595" y="1547250"/>
              <a:ext cx="221100" cy="305766"/>
            </a:xfrm>
            <a:custGeom>
              <a:avLst/>
              <a:gdLst/>
              <a:ahLst/>
              <a:cxnLst/>
              <a:rect l="0" t="0" r="0" b="0"/>
              <a:pathLst>
                <a:path w="221100" h="305766">
                  <a:moveTo>
                    <a:pt x="0" y="105724"/>
                  </a:moveTo>
                  <a:lnTo>
                    <a:pt x="11179" y="122491"/>
                  </a:lnTo>
                  <a:lnTo>
                    <a:pt x="19151" y="126261"/>
                  </a:lnTo>
                  <a:lnTo>
                    <a:pt x="78807" y="126943"/>
                  </a:lnTo>
                  <a:lnTo>
                    <a:pt x="114207" y="121240"/>
                  </a:lnTo>
                  <a:lnTo>
                    <a:pt x="168245" y="97123"/>
                  </a:lnTo>
                  <a:lnTo>
                    <a:pt x="178844" y="92971"/>
                  </a:lnTo>
                  <a:lnTo>
                    <a:pt x="185910" y="84354"/>
                  </a:lnTo>
                  <a:lnTo>
                    <a:pt x="193761" y="59181"/>
                  </a:lnTo>
                  <a:lnTo>
                    <a:pt x="193516" y="47789"/>
                  </a:lnTo>
                  <a:lnTo>
                    <a:pt x="187003" y="28892"/>
                  </a:lnTo>
                  <a:lnTo>
                    <a:pt x="164593" y="5100"/>
                  </a:lnTo>
                  <a:lnTo>
                    <a:pt x="154183" y="1207"/>
                  </a:lnTo>
                  <a:lnTo>
                    <a:pt x="130137" y="0"/>
                  </a:lnTo>
                  <a:lnTo>
                    <a:pt x="110092" y="6483"/>
                  </a:lnTo>
                  <a:lnTo>
                    <a:pt x="78159" y="29709"/>
                  </a:lnTo>
                  <a:lnTo>
                    <a:pt x="62023" y="55515"/>
                  </a:lnTo>
                  <a:lnTo>
                    <a:pt x="38813" y="116466"/>
                  </a:lnTo>
                  <a:lnTo>
                    <a:pt x="33727" y="159079"/>
                  </a:lnTo>
                  <a:lnTo>
                    <a:pt x="38777" y="185589"/>
                  </a:lnTo>
                  <a:lnTo>
                    <a:pt x="54774" y="217125"/>
                  </a:lnTo>
                  <a:lnTo>
                    <a:pt x="89189" y="262117"/>
                  </a:lnTo>
                  <a:lnTo>
                    <a:pt x="127323" y="283018"/>
                  </a:lnTo>
                  <a:lnTo>
                    <a:pt x="149005" y="289806"/>
                  </a:lnTo>
                  <a:lnTo>
                    <a:pt x="194813" y="297284"/>
                  </a:lnTo>
                  <a:lnTo>
                    <a:pt x="221099" y="305765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707490" y="2253098"/>
            <a:ext cx="1746272" cy="477992"/>
            <a:chOff x="3707490" y="2253098"/>
            <a:chExt cx="1746272" cy="477992"/>
          </a:xfrm>
        </p:grpSpPr>
        <p:sp>
          <p:nvSpPr>
            <p:cNvPr id="44" name="Freeform 43"/>
            <p:cNvSpPr/>
            <p:nvPr/>
          </p:nvSpPr>
          <p:spPr>
            <a:xfrm>
              <a:off x="3707490" y="2253098"/>
              <a:ext cx="356511" cy="438168"/>
            </a:xfrm>
            <a:custGeom>
              <a:avLst/>
              <a:gdLst/>
              <a:ahLst/>
              <a:cxnLst/>
              <a:rect l="0" t="0" r="0" b="0"/>
              <a:pathLst>
                <a:path w="356511" h="438168">
                  <a:moveTo>
                    <a:pt x="19598" y="421140"/>
                  </a:moveTo>
                  <a:lnTo>
                    <a:pt x="14009" y="437908"/>
                  </a:lnTo>
                  <a:lnTo>
                    <a:pt x="12362" y="438167"/>
                  </a:lnTo>
                  <a:lnTo>
                    <a:pt x="9503" y="392808"/>
                  </a:lnTo>
                  <a:lnTo>
                    <a:pt x="9155" y="331272"/>
                  </a:lnTo>
                  <a:lnTo>
                    <a:pt x="9095" y="280129"/>
                  </a:lnTo>
                  <a:lnTo>
                    <a:pt x="5955" y="216684"/>
                  </a:lnTo>
                  <a:lnTo>
                    <a:pt x="5" y="164075"/>
                  </a:lnTo>
                  <a:lnTo>
                    <a:pt x="0" y="109792"/>
                  </a:lnTo>
                  <a:lnTo>
                    <a:pt x="3812" y="60942"/>
                  </a:lnTo>
                  <a:lnTo>
                    <a:pt x="2053" y="42293"/>
                  </a:lnTo>
                  <a:lnTo>
                    <a:pt x="3222" y="42233"/>
                  </a:lnTo>
                  <a:lnTo>
                    <a:pt x="32446" y="95996"/>
                  </a:lnTo>
                  <a:lnTo>
                    <a:pt x="55844" y="150417"/>
                  </a:lnTo>
                  <a:lnTo>
                    <a:pt x="89672" y="210989"/>
                  </a:lnTo>
                  <a:lnTo>
                    <a:pt x="128690" y="273778"/>
                  </a:lnTo>
                  <a:lnTo>
                    <a:pt x="174705" y="331977"/>
                  </a:lnTo>
                  <a:lnTo>
                    <a:pt x="226677" y="388905"/>
                  </a:lnTo>
                  <a:lnTo>
                    <a:pt x="234860" y="399650"/>
                  </a:lnTo>
                  <a:lnTo>
                    <a:pt x="244994" y="404474"/>
                  </a:lnTo>
                  <a:lnTo>
                    <a:pt x="268732" y="403594"/>
                  </a:lnTo>
                  <a:lnTo>
                    <a:pt x="278104" y="398914"/>
                  </a:lnTo>
                  <a:lnTo>
                    <a:pt x="291637" y="384356"/>
                  </a:lnTo>
                  <a:lnTo>
                    <a:pt x="305833" y="350839"/>
                  </a:lnTo>
                  <a:lnTo>
                    <a:pt x="313874" y="295253"/>
                  </a:lnTo>
                  <a:lnTo>
                    <a:pt x="321130" y="240340"/>
                  </a:lnTo>
                  <a:lnTo>
                    <a:pt x="324970" y="187675"/>
                  </a:lnTo>
                  <a:lnTo>
                    <a:pt x="336155" y="124246"/>
                  </a:lnTo>
                  <a:lnTo>
                    <a:pt x="346189" y="73079"/>
                  </a:lnTo>
                  <a:lnTo>
                    <a:pt x="353452" y="30232"/>
                  </a:lnTo>
                  <a:lnTo>
                    <a:pt x="356510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108548" y="2484725"/>
              <a:ext cx="166023" cy="231703"/>
            </a:xfrm>
            <a:custGeom>
              <a:avLst/>
              <a:gdLst/>
              <a:ahLst/>
              <a:cxnLst/>
              <a:rect l="0" t="0" r="0" b="0"/>
              <a:pathLst>
                <a:path w="166023" h="231703">
                  <a:moveTo>
                    <a:pt x="18623" y="31585"/>
                  </a:moveTo>
                  <a:lnTo>
                    <a:pt x="3969" y="84613"/>
                  </a:lnTo>
                  <a:lnTo>
                    <a:pt x="0" y="135993"/>
                  </a:lnTo>
                  <a:lnTo>
                    <a:pt x="9268" y="195016"/>
                  </a:lnTo>
                  <a:lnTo>
                    <a:pt x="12386" y="207219"/>
                  </a:lnTo>
                  <a:lnTo>
                    <a:pt x="17975" y="216525"/>
                  </a:lnTo>
                  <a:lnTo>
                    <a:pt x="33542" y="229984"/>
                  </a:lnTo>
                  <a:lnTo>
                    <a:pt x="42607" y="231702"/>
                  </a:lnTo>
                  <a:lnTo>
                    <a:pt x="62038" y="227371"/>
                  </a:lnTo>
                  <a:lnTo>
                    <a:pt x="87118" y="211779"/>
                  </a:lnTo>
                  <a:lnTo>
                    <a:pt x="109367" y="192341"/>
                  </a:lnTo>
                  <a:lnTo>
                    <a:pt x="136565" y="138052"/>
                  </a:lnTo>
                  <a:lnTo>
                    <a:pt x="157343" y="94990"/>
                  </a:lnTo>
                  <a:lnTo>
                    <a:pt x="164879" y="33811"/>
                  </a:lnTo>
                  <a:lnTo>
                    <a:pt x="166022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348269" y="2524947"/>
              <a:ext cx="315856" cy="179711"/>
            </a:xfrm>
            <a:custGeom>
              <a:avLst/>
              <a:gdLst/>
              <a:ahLst/>
              <a:cxnLst/>
              <a:rect l="0" t="0" r="0" b="0"/>
              <a:pathLst>
                <a:path w="315856" h="179711">
                  <a:moveTo>
                    <a:pt x="0" y="75591"/>
                  </a:moveTo>
                  <a:lnTo>
                    <a:pt x="5589" y="137684"/>
                  </a:lnTo>
                  <a:lnTo>
                    <a:pt x="15619" y="179710"/>
                  </a:lnTo>
                  <a:lnTo>
                    <a:pt x="11881" y="152657"/>
                  </a:lnTo>
                  <a:lnTo>
                    <a:pt x="4641" y="89856"/>
                  </a:lnTo>
                  <a:lnTo>
                    <a:pt x="15111" y="28380"/>
                  </a:lnTo>
                  <a:lnTo>
                    <a:pt x="20603" y="18381"/>
                  </a:lnTo>
                  <a:lnTo>
                    <a:pt x="36063" y="4151"/>
                  </a:lnTo>
                  <a:lnTo>
                    <a:pt x="45099" y="3398"/>
                  </a:lnTo>
                  <a:lnTo>
                    <a:pt x="64498" y="11920"/>
                  </a:lnTo>
                  <a:lnTo>
                    <a:pt x="89560" y="30859"/>
                  </a:lnTo>
                  <a:lnTo>
                    <a:pt x="106215" y="56878"/>
                  </a:lnTo>
                  <a:lnTo>
                    <a:pt x="121153" y="96158"/>
                  </a:lnTo>
                  <a:lnTo>
                    <a:pt x="122883" y="93982"/>
                  </a:lnTo>
                  <a:lnTo>
                    <a:pt x="127145" y="80255"/>
                  </a:lnTo>
                  <a:lnTo>
                    <a:pt x="163293" y="17538"/>
                  </a:lnTo>
                  <a:lnTo>
                    <a:pt x="181370" y="3777"/>
                  </a:lnTo>
                  <a:lnTo>
                    <a:pt x="201101" y="0"/>
                  </a:lnTo>
                  <a:lnTo>
                    <a:pt x="221569" y="3391"/>
                  </a:lnTo>
                  <a:lnTo>
                    <a:pt x="251654" y="18454"/>
                  </a:lnTo>
                  <a:lnTo>
                    <a:pt x="275906" y="38905"/>
                  </a:lnTo>
                  <a:lnTo>
                    <a:pt x="296739" y="67841"/>
                  </a:lnTo>
                  <a:lnTo>
                    <a:pt x="309671" y="106700"/>
                  </a:lnTo>
                  <a:lnTo>
                    <a:pt x="314633" y="156043"/>
                  </a:lnTo>
                  <a:lnTo>
                    <a:pt x="315855" y="17034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4716767" y="2305741"/>
              <a:ext cx="228296" cy="368387"/>
            </a:xfrm>
            <a:custGeom>
              <a:avLst/>
              <a:gdLst/>
              <a:ahLst/>
              <a:cxnLst/>
              <a:rect l="0" t="0" r="0" b="0"/>
              <a:pathLst>
                <a:path w="228296" h="368387">
                  <a:moveTo>
                    <a:pt x="0" y="0"/>
                  </a:moveTo>
                  <a:lnTo>
                    <a:pt x="3119" y="42691"/>
                  </a:lnTo>
                  <a:lnTo>
                    <a:pt x="14654" y="95520"/>
                  </a:lnTo>
                  <a:lnTo>
                    <a:pt x="19160" y="145155"/>
                  </a:lnTo>
                  <a:lnTo>
                    <a:pt x="31673" y="202496"/>
                  </a:lnTo>
                  <a:lnTo>
                    <a:pt x="39020" y="252761"/>
                  </a:lnTo>
                  <a:lnTo>
                    <a:pt x="49908" y="310497"/>
                  </a:lnTo>
                  <a:lnTo>
                    <a:pt x="56496" y="334530"/>
                  </a:lnTo>
                  <a:lnTo>
                    <a:pt x="55211" y="341173"/>
                  </a:lnTo>
                  <a:lnTo>
                    <a:pt x="50845" y="344432"/>
                  </a:lnTo>
                  <a:lnTo>
                    <a:pt x="44425" y="345435"/>
                  </a:lnTo>
                  <a:lnTo>
                    <a:pt x="38975" y="342594"/>
                  </a:lnTo>
                  <a:lnTo>
                    <a:pt x="29800" y="330078"/>
                  </a:lnTo>
                  <a:lnTo>
                    <a:pt x="28062" y="312817"/>
                  </a:lnTo>
                  <a:lnTo>
                    <a:pt x="36478" y="267551"/>
                  </a:lnTo>
                  <a:lnTo>
                    <a:pt x="48968" y="247203"/>
                  </a:lnTo>
                  <a:lnTo>
                    <a:pt x="57211" y="238501"/>
                  </a:lnTo>
                  <a:lnTo>
                    <a:pt x="96760" y="220665"/>
                  </a:lnTo>
                  <a:lnTo>
                    <a:pt x="122553" y="221296"/>
                  </a:lnTo>
                  <a:lnTo>
                    <a:pt x="167707" y="240764"/>
                  </a:lnTo>
                  <a:lnTo>
                    <a:pt x="199820" y="265920"/>
                  </a:lnTo>
                  <a:lnTo>
                    <a:pt x="220383" y="295600"/>
                  </a:lnTo>
                  <a:lnTo>
                    <a:pt x="228295" y="332210"/>
                  </a:lnTo>
                  <a:lnTo>
                    <a:pt x="223907" y="352759"/>
                  </a:lnTo>
                  <a:lnTo>
                    <a:pt x="219461" y="361515"/>
                  </a:lnTo>
                  <a:lnTo>
                    <a:pt x="210648" y="366182"/>
                  </a:lnTo>
                  <a:lnTo>
                    <a:pt x="154476" y="368386"/>
                  </a:lnTo>
                  <a:lnTo>
                    <a:pt x="98234" y="362886"/>
                  </a:lnTo>
                  <a:lnTo>
                    <a:pt x="63171" y="357968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028689" y="2513269"/>
              <a:ext cx="158968" cy="201507"/>
            </a:xfrm>
            <a:custGeom>
              <a:avLst/>
              <a:gdLst/>
              <a:ahLst/>
              <a:cxnLst/>
              <a:rect l="0" t="0" r="0" b="0"/>
              <a:pathLst>
                <a:path w="158968" h="201507">
                  <a:moveTo>
                    <a:pt x="3932" y="129384"/>
                  </a:moveTo>
                  <a:lnTo>
                    <a:pt x="9522" y="112616"/>
                  </a:lnTo>
                  <a:lnTo>
                    <a:pt x="15847" y="107677"/>
                  </a:lnTo>
                  <a:lnTo>
                    <a:pt x="72644" y="93510"/>
                  </a:lnTo>
                  <a:lnTo>
                    <a:pt x="132737" y="73519"/>
                  </a:lnTo>
                  <a:lnTo>
                    <a:pt x="145954" y="67574"/>
                  </a:lnTo>
                  <a:lnTo>
                    <a:pt x="153596" y="60101"/>
                  </a:lnTo>
                  <a:lnTo>
                    <a:pt x="157520" y="51610"/>
                  </a:lnTo>
                  <a:lnTo>
                    <a:pt x="158967" y="42439"/>
                  </a:lnTo>
                  <a:lnTo>
                    <a:pt x="157592" y="33986"/>
                  </a:lnTo>
                  <a:lnTo>
                    <a:pt x="149824" y="18354"/>
                  </a:lnTo>
                  <a:lnTo>
                    <a:pt x="132334" y="6728"/>
                  </a:lnTo>
                  <a:lnTo>
                    <a:pt x="110133" y="0"/>
                  </a:lnTo>
                  <a:lnTo>
                    <a:pt x="88568" y="910"/>
                  </a:lnTo>
                  <a:lnTo>
                    <a:pt x="56696" y="13588"/>
                  </a:lnTo>
                  <a:lnTo>
                    <a:pt x="30614" y="32163"/>
                  </a:lnTo>
                  <a:lnTo>
                    <a:pt x="13658" y="58074"/>
                  </a:lnTo>
                  <a:lnTo>
                    <a:pt x="1225" y="87978"/>
                  </a:lnTo>
                  <a:lnTo>
                    <a:pt x="0" y="108641"/>
                  </a:lnTo>
                  <a:lnTo>
                    <a:pt x="8744" y="150503"/>
                  </a:lnTo>
                  <a:lnTo>
                    <a:pt x="23946" y="176455"/>
                  </a:lnTo>
                  <a:lnTo>
                    <a:pt x="48857" y="198963"/>
                  </a:lnTo>
                  <a:lnTo>
                    <a:pt x="59619" y="201506"/>
                  </a:lnTo>
                  <a:lnTo>
                    <a:pt x="84054" y="198093"/>
                  </a:lnTo>
                  <a:lnTo>
                    <a:pt x="130274" y="171497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297558" y="2474197"/>
              <a:ext cx="156204" cy="256893"/>
            </a:xfrm>
            <a:custGeom>
              <a:avLst/>
              <a:gdLst/>
              <a:ahLst/>
              <a:cxnLst/>
              <a:rect l="0" t="0" r="0" b="0"/>
              <a:pathLst>
                <a:path w="156204" h="256893">
                  <a:moveTo>
                    <a:pt x="8804" y="147398"/>
                  </a:moveTo>
                  <a:lnTo>
                    <a:pt x="20257" y="196329"/>
                  </a:lnTo>
                  <a:lnTo>
                    <a:pt x="33553" y="249871"/>
                  </a:lnTo>
                  <a:lnTo>
                    <a:pt x="32323" y="255487"/>
                  </a:lnTo>
                  <a:lnTo>
                    <a:pt x="27993" y="256892"/>
                  </a:lnTo>
                  <a:lnTo>
                    <a:pt x="21597" y="255489"/>
                  </a:lnTo>
                  <a:lnTo>
                    <a:pt x="16163" y="251045"/>
                  </a:lnTo>
                  <a:lnTo>
                    <a:pt x="7005" y="236747"/>
                  </a:lnTo>
                  <a:lnTo>
                    <a:pt x="0" y="190567"/>
                  </a:lnTo>
                  <a:lnTo>
                    <a:pt x="1736" y="139504"/>
                  </a:lnTo>
                  <a:lnTo>
                    <a:pt x="12997" y="95276"/>
                  </a:lnTo>
                  <a:lnTo>
                    <a:pt x="25876" y="77050"/>
                  </a:lnTo>
                  <a:lnTo>
                    <a:pt x="62739" y="46285"/>
                  </a:lnTo>
                  <a:lnTo>
                    <a:pt x="122593" y="18948"/>
                  </a:lnTo>
                  <a:lnTo>
                    <a:pt x="156203" y="0"/>
                  </a:lnTo>
                </a:path>
              </a:pathLst>
            </a:custGeom>
            <a:ln w="38100" cap="flat" cmpd="sng" algn="ctr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/>
          <p:cNvGrpSpPr/>
          <p:nvPr/>
        </p:nvGrpSpPr>
        <p:grpSpPr>
          <a:xfrm>
            <a:off x="357968" y="200041"/>
            <a:ext cx="9549349" cy="705410"/>
            <a:chOff x="357968" y="200041"/>
            <a:chExt cx="9549349" cy="705410"/>
          </a:xfrm>
        </p:grpSpPr>
        <p:sp>
          <p:nvSpPr>
            <p:cNvPr id="2" name="Freeform 1"/>
            <p:cNvSpPr/>
            <p:nvPr/>
          </p:nvSpPr>
          <p:spPr>
            <a:xfrm>
              <a:off x="357968" y="289574"/>
              <a:ext cx="326385" cy="615877"/>
            </a:xfrm>
            <a:custGeom>
              <a:avLst/>
              <a:gdLst/>
              <a:ahLst/>
              <a:cxnLst/>
              <a:rect l="0" t="0" r="0" b="0"/>
              <a:pathLst>
                <a:path w="326385" h="615877">
                  <a:moveTo>
                    <a:pt x="0" y="615876"/>
                  </a:moveTo>
                  <a:lnTo>
                    <a:pt x="0" y="561732"/>
                  </a:lnTo>
                  <a:lnTo>
                    <a:pt x="7236" y="498912"/>
                  </a:lnTo>
                  <a:lnTo>
                    <a:pt x="10723" y="452019"/>
                  </a:lnTo>
                  <a:lnTo>
                    <a:pt x="17475" y="401080"/>
                  </a:lnTo>
                  <a:lnTo>
                    <a:pt x="21166" y="347772"/>
                  </a:lnTo>
                  <a:lnTo>
                    <a:pt x="29148" y="289213"/>
                  </a:lnTo>
                  <a:lnTo>
                    <a:pt x="38923" y="235468"/>
                  </a:lnTo>
                  <a:lnTo>
                    <a:pt x="49228" y="188218"/>
                  </a:lnTo>
                  <a:lnTo>
                    <a:pt x="57350" y="140032"/>
                  </a:lnTo>
                  <a:lnTo>
                    <a:pt x="57039" y="88004"/>
                  </a:lnTo>
                  <a:lnTo>
                    <a:pt x="67549" y="38603"/>
                  </a:lnTo>
                  <a:lnTo>
                    <a:pt x="83056" y="5755"/>
                  </a:lnTo>
                  <a:lnTo>
                    <a:pt x="89296" y="898"/>
                  </a:lnTo>
                  <a:lnTo>
                    <a:pt x="95796" y="0"/>
                  </a:lnTo>
                  <a:lnTo>
                    <a:pt x="102468" y="1741"/>
                  </a:lnTo>
                  <a:lnTo>
                    <a:pt x="116122" y="16154"/>
                  </a:lnTo>
                  <a:lnTo>
                    <a:pt x="150949" y="70787"/>
                  </a:lnTo>
                  <a:lnTo>
                    <a:pt x="178993" y="133424"/>
                  </a:lnTo>
                  <a:lnTo>
                    <a:pt x="196925" y="187878"/>
                  </a:lnTo>
                  <a:lnTo>
                    <a:pt x="215886" y="245347"/>
                  </a:lnTo>
                  <a:lnTo>
                    <a:pt x="242556" y="305989"/>
                  </a:lnTo>
                  <a:lnTo>
                    <a:pt x="262803" y="362592"/>
                  </a:lnTo>
                  <a:lnTo>
                    <a:pt x="277170" y="416366"/>
                  </a:lnTo>
                  <a:lnTo>
                    <a:pt x="291273" y="474908"/>
                  </a:lnTo>
                  <a:lnTo>
                    <a:pt x="305324" y="528413"/>
                  </a:lnTo>
                  <a:lnTo>
                    <a:pt x="323264" y="585177"/>
                  </a:lnTo>
                  <a:lnTo>
                    <a:pt x="326384" y="5948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68497" y="663295"/>
              <a:ext cx="263213" cy="52643"/>
            </a:xfrm>
            <a:custGeom>
              <a:avLst/>
              <a:gdLst/>
              <a:ahLst/>
              <a:cxnLst/>
              <a:rect l="0" t="0" r="0" b="0"/>
              <a:pathLst>
                <a:path w="263213" h="52643">
                  <a:moveTo>
                    <a:pt x="263212" y="0"/>
                  </a:moveTo>
                  <a:lnTo>
                    <a:pt x="257623" y="16767"/>
                  </a:lnTo>
                  <a:lnTo>
                    <a:pt x="251297" y="20537"/>
                  </a:lnTo>
                  <a:lnTo>
                    <a:pt x="188911" y="21220"/>
                  </a:lnTo>
                  <a:lnTo>
                    <a:pt x="139162" y="21105"/>
                  </a:lnTo>
                  <a:lnTo>
                    <a:pt x="86760" y="29472"/>
                  </a:lnTo>
                  <a:lnTo>
                    <a:pt x="26330" y="4580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32443" y="642238"/>
              <a:ext cx="362553" cy="212947"/>
            </a:xfrm>
            <a:custGeom>
              <a:avLst/>
              <a:gdLst/>
              <a:ahLst/>
              <a:cxnLst/>
              <a:rect l="0" t="0" r="0" b="0"/>
              <a:pathLst>
                <a:path w="362553" h="212947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13979" y="163722"/>
                  </a:lnTo>
                  <a:lnTo>
                    <a:pt x="19631" y="172319"/>
                  </a:lnTo>
                  <a:lnTo>
                    <a:pt x="38389" y="184991"/>
                  </a:lnTo>
                  <a:lnTo>
                    <a:pt x="61154" y="192182"/>
                  </a:lnTo>
                  <a:lnTo>
                    <a:pt x="82970" y="191479"/>
                  </a:lnTo>
                  <a:lnTo>
                    <a:pt x="101245" y="184148"/>
                  </a:lnTo>
                  <a:lnTo>
                    <a:pt x="132041" y="160377"/>
                  </a:lnTo>
                  <a:lnTo>
                    <a:pt x="147980" y="134477"/>
                  </a:lnTo>
                  <a:lnTo>
                    <a:pt x="160111" y="104576"/>
                  </a:lnTo>
                  <a:lnTo>
                    <a:pt x="163846" y="101303"/>
                  </a:lnTo>
                  <a:lnTo>
                    <a:pt x="167505" y="102630"/>
                  </a:lnTo>
                  <a:lnTo>
                    <a:pt x="171115" y="107024"/>
                  </a:lnTo>
                  <a:lnTo>
                    <a:pt x="188836" y="160467"/>
                  </a:lnTo>
                  <a:lnTo>
                    <a:pt x="192354" y="173659"/>
                  </a:lnTo>
                  <a:lnTo>
                    <a:pt x="198209" y="183623"/>
                  </a:lnTo>
                  <a:lnTo>
                    <a:pt x="214074" y="197813"/>
                  </a:lnTo>
                  <a:lnTo>
                    <a:pt x="242736" y="212379"/>
                  </a:lnTo>
                  <a:lnTo>
                    <a:pt x="252854" y="212946"/>
                  </a:lnTo>
                  <a:lnTo>
                    <a:pt x="273455" y="207336"/>
                  </a:lnTo>
                  <a:lnTo>
                    <a:pt x="299195" y="191024"/>
                  </a:lnTo>
                  <a:lnTo>
                    <a:pt x="328853" y="154976"/>
                  </a:lnTo>
                  <a:lnTo>
                    <a:pt x="347844" y="117409"/>
                  </a:lnTo>
                  <a:lnTo>
                    <a:pt x="358566" y="62793"/>
                  </a:lnTo>
                  <a:lnTo>
                    <a:pt x="362552" y="37266"/>
                  </a:lnTo>
                  <a:lnTo>
                    <a:pt x="35731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63461" y="357968"/>
              <a:ext cx="208856" cy="494841"/>
            </a:xfrm>
            <a:custGeom>
              <a:avLst/>
              <a:gdLst/>
              <a:ahLst/>
              <a:cxnLst/>
              <a:rect l="0" t="0" r="0" b="0"/>
              <a:pathLst>
                <a:path w="208856" h="494841">
                  <a:moveTo>
                    <a:pt x="0" y="0"/>
                  </a:moveTo>
                  <a:lnTo>
                    <a:pt x="0" y="54145"/>
                  </a:lnTo>
                  <a:lnTo>
                    <a:pt x="0" y="109092"/>
                  </a:lnTo>
                  <a:lnTo>
                    <a:pt x="8405" y="160110"/>
                  </a:lnTo>
                  <a:lnTo>
                    <a:pt x="16788" y="214336"/>
                  </a:lnTo>
                  <a:lnTo>
                    <a:pt x="20962" y="274857"/>
                  </a:lnTo>
                  <a:lnTo>
                    <a:pt x="27918" y="336073"/>
                  </a:lnTo>
                  <a:lnTo>
                    <a:pt x="29329" y="390606"/>
                  </a:lnTo>
                  <a:lnTo>
                    <a:pt x="26157" y="448427"/>
                  </a:lnTo>
                  <a:lnTo>
                    <a:pt x="28003" y="463684"/>
                  </a:lnTo>
                  <a:lnTo>
                    <a:pt x="24924" y="454866"/>
                  </a:lnTo>
                  <a:lnTo>
                    <a:pt x="21566" y="398054"/>
                  </a:lnTo>
                  <a:lnTo>
                    <a:pt x="26747" y="337941"/>
                  </a:lnTo>
                  <a:lnTo>
                    <a:pt x="41330" y="298223"/>
                  </a:lnTo>
                  <a:lnTo>
                    <a:pt x="66058" y="269817"/>
                  </a:lnTo>
                  <a:lnTo>
                    <a:pt x="76794" y="266446"/>
                  </a:lnTo>
                  <a:lnTo>
                    <a:pt x="101201" y="268939"/>
                  </a:lnTo>
                  <a:lnTo>
                    <a:pt x="124527" y="280966"/>
                  </a:lnTo>
                  <a:lnTo>
                    <a:pt x="154270" y="307467"/>
                  </a:lnTo>
                  <a:lnTo>
                    <a:pt x="191371" y="358251"/>
                  </a:lnTo>
                  <a:lnTo>
                    <a:pt x="201257" y="379152"/>
                  </a:lnTo>
                  <a:lnTo>
                    <a:pt x="208730" y="436806"/>
                  </a:lnTo>
                  <a:lnTo>
                    <a:pt x="208855" y="475565"/>
                  </a:lnTo>
                  <a:lnTo>
                    <a:pt x="207087" y="481990"/>
                  </a:lnTo>
                  <a:lnTo>
                    <a:pt x="200041" y="4948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45268" y="673546"/>
              <a:ext cx="206423" cy="214533"/>
            </a:xfrm>
            <a:custGeom>
              <a:avLst/>
              <a:gdLst/>
              <a:ahLst/>
              <a:cxnLst/>
              <a:rect l="0" t="0" r="0" b="0"/>
              <a:pathLst>
                <a:path w="206423" h="214533">
                  <a:moveTo>
                    <a:pt x="128804" y="52920"/>
                  </a:moveTo>
                  <a:lnTo>
                    <a:pt x="128804" y="30563"/>
                  </a:lnTo>
                  <a:lnTo>
                    <a:pt x="125295" y="21638"/>
                  </a:lnTo>
                  <a:lnTo>
                    <a:pt x="112037" y="5481"/>
                  </a:lnTo>
                  <a:lnTo>
                    <a:pt x="103588" y="1407"/>
                  </a:lnTo>
                  <a:lnTo>
                    <a:pt x="84841" y="0"/>
                  </a:lnTo>
                  <a:lnTo>
                    <a:pt x="64812" y="9513"/>
                  </a:lnTo>
                  <a:lnTo>
                    <a:pt x="23357" y="44216"/>
                  </a:lnTo>
                  <a:lnTo>
                    <a:pt x="3064" y="74517"/>
                  </a:lnTo>
                  <a:lnTo>
                    <a:pt x="0" y="95274"/>
                  </a:lnTo>
                  <a:lnTo>
                    <a:pt x="3707" y="117367"/>
                  </a:lnTo>
                  <a:lnTo>
                    <a:pt x="26037" y="177812"/>
                  </a:lnTo>
                  <a:lnTo>
                    <a:pt x="39846" y="193436"/>
                  </a:lnTo>
                  <a:lnTo>
                    <a:pt x="77307" y="212997"/>
                  </a:lnTo>
                  <a:lnTo>
                    <a:pt x="100847" y="214532"/>
                  </a:lnTo>
                  <a:lnTo>
                    <a:pt x="148498" y="205986"/>
                  </a:lnTo>
                  <a:lnTo>
                    <a:pt x="167193" y="193479"/>
                  </a:lnTo>
                  <a:lnTo>
                    <a:pt x="182131" y="175052"/>
                  </a:lnTo>
                  <a:lnTo>
                    <a:pt x="205179" y="111565"/>
                  </a:lnTo>
                  <a:lnTo>
                    <a:pt x="206422" y="87173"/>
                  </a:lnTo>
                  <a:lnTo>
                    <a:pt x="201905" y="65804"/>
                  </a:lnTo>
                  <a:lnTo>
                    <a:pt x="186181" y="33021"/>
                  </a:lnTo>
                  <a:lnTo>
                    <a:pt x="181447" y="108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53057" y="410611"/>
              <a:ext cx="10444" cy="473783"/>
            </a:xfrm>
            <a:custGeom>
              <a:avLst/>
              <a:gdLst/>
              <a:ahLst/>
              <a:cxnLst/>
              <a:rect l="0" t="0" r="0" b="0"/>
              <a:pathLst>
                <a:path w="10444" h="473783">
                  <a:moveTo>
                    <a:pt x="0" y="0"/>
                  </a:moveTo>
                  <a:lnTo>
                    <a:pt x="0" y="57264"/>
                  </a:lnTo>
                  <a:lnTo>
                    <a:pt x="0" y="118156"/>
                  </a:lnTo>
                  <a:lnTo>
                    <a:pt x="5589" y="172270"/>
                  </a:lnTo>
                  <a:lnTo>
                    <a:pt x="8333" y="215384"/>
                  </a:lnTo>
                  <a:lnTo>
                    <a:pt x="9553" y="259503"/>
                  </a:lnTo>
                  <a:lnTo>
                    <a:pt x="10239" y="317225"/>
                  </a:lnTo>
                  <a:lnTo>
                    <a:pt x="10443" y="370203"/>
                  </a:lnTo>
                  <a:lnTo>
                    <a:pt x="7392" y="430619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115939" y="631436"/>
              <a:ext cx="221388" cy="264349"/>
            </a:xfrm>
            <a:custGeom>
              <a:avLst/>
              <a:gdLst/>
              <a:ahLst/>
              <a:cxnLst/>
              <a:rect l="0" t="0" r="0" b="0"/>
              <a:pathLst>
                <a:path w="221388" h="264349">
                  <a:moveTo>
                    <a:pt x="10817" y="147672"/>
                  </a:moveTo>
                  <a:lnTo>
                    <a:pt x="20392" y="123626"/>
                  </a:lnTo>
                  <a:lnTo>
                    <a:pt x="31060" y="109299"/>
                  </a:lnTo>
                  <a:lnTo>
                    <a:pt x="38351" y="105712"/>
                  </a:lnTo>
                  <a:lnTo>
                    <a:pt x="90959" y="99758"/>
                  </a:lnTo>
                  <a:lnTo>
                    <a:pt x="143588" y="87558"/>
                  </a:lnTo>
                  <a:lnTo>
                    <a:pt x="166922" y="80791"/>
                  </a:lnTo>
                  <a:lnTo>
                    <a:pt x="175719" y="75009"/>
                  </a:lnTo>
                  <a:lnTo>
                    <a:pt x="188612" y="59225"/>
                  </a:lnTo>
                  <a:lnTo>
                    <a:pt x="189008" y="50103"/>
                  </a:lnTo>
                  <a:lnTo>
                    <a:pt x="180090" y="30609"/>
                  </a:lnTo>
                  <a:lnTo>
                    <a:pt x="155339" y="5492"/>
                  </a:lnTo>
                  <a:lnTo>
                    <a:pt x="144599" y="1413"/>
                  </a:lnTo>
                  <a:lnTo>
                    <a:pt x="120189" y="0"/>
                  </a:lnTo>
                  <a:lnTo>
                    <a:pt x="99981" y="6391"/>
                  </a:lnTo>
                  <a:lnTo>
                    <a:pt x="62355" y="35147"/>
                  </a:lnTo>
                  <a:lnTo>
                    <a:pt x="5781" y="95319"/>
                  </a:lnTo>
                  <a:lnTo>
                    <a:pt x="0" y="122454"/>
                  </a:lnTo>
                  <a:lnTo>
                    <a:pt x="5821" y="176356"/>
                  </a:lnTo>
                  <a:lnTo>
                    <a:pt x="26104" y="209984"/>
                  </a:lnTo>
                  <a:lnTo>
                    <a:pt x="58334" y="244382"/>
                  </a:lnTo>
                  <a:lnTo>
                    <a:pt x="81459" y="259285"/>
                  </a:lnTo>
                  <a:lnTo>
                    <a:pt x="104214" y="264348"/>
                  </a:lnTo>
                  <a:lnTo>
                    <a:pt x="166443" y="261260"/>
                  </a:lnTo>
                  <a:lnTo>
                    <a:pt x="221387" y="2424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663709" y="541744"/>
              <a:ext cx="210571" cy="258298"/>
            </a:xfrm>
            <a:custGeom>
              <a:avLst/>
              <a:gdLst/>
              <a:ahLst/>
              <a:cxnLst/>
              <a:rect l="0" t="0" r="0" b="0"/>
              <a:pathLst>
                <a:path w="210571" h="258298">
                  <a:moveTo>
                    <a:pt x="0" y="89965"/>
                  </a:moveTo>
                  <a:lnTo>
                    <a:pt x="11179" y="101144"/>
                  </a:lnTo>
                  <a:lnTo>
                    <a:pt x="13547" y="122230"/>
                  </a:lnTo>
                  <a:lnTo>
                    <a:pt x="11125" y="177837"/>
                  </a:lnTo>
                  <a:lnTo>
                    <a:pt x="22060" y="239577"/>
                  </a:lnTo>
                  <a:lnTo>
                    <a:pt x="25235" y="252878"/>
                  </a:lnTo>
                  <a:lnTo>
                    <a:pt x="25013" y="258235"/>
                  </a:lnTo>
                  <a:lnTo>
                    <a:pt x="22524" y="258297"/>
                  </a:lnTo>
                  <a:lnTo>
                    <a:pt x="18526" y="254829"/>
                  </a:lnTo>
                  <a:lnTo>
                    <a:pt x="14083" y="235378"/>
                  </a:lnTo>
                  <a:lnTo>
                    <a:pt x="5642" y="180820"/>
                  </a:lnTo>
                  <a:lnTo>
                    <a:pt x="2285" y="126153"/>
                  </a:lnTo>
                  <a:lnTo>
                    <a:pt x="9906" y="91329"/>
                  </a:lnTo>
                  <a:lnTo>
                    <a:pt x="38950" y="28084"/>
                  </a:lnTo>
                  <a:lnTo>
                    <a:pt x="50847" y="11380"/>
                  </a:lnTo>
                  <a:lnTo>
                    <a:pt x="70172" y="2396"/>
                  </a:lnTo>
                  <a:lnTo>
                    <a:pt x="81876" y="0"/>
                  </a:lnTo>
                  <a:lnTo>
                    <a:pt x="92019" y="743"/>
                  </a:lnTo>
                  <a:lnTo>
                    <a:pt x="118642" y="12966"/>
                  </a:lnTo>
                  <a:lnTo>
                    <a:pt x="147068" y="32576"/>
                  </a:lnTo>
                  <a:lnTo>
                    <a:pt x="163240" y="50421"/>
                  </a:lnTo>
                  <a:lnTo>
                    <a:pt x="191484" y="109165"/>
                  </a:lnTo>
                  <a:lnTo>
                    <a:pt x="202087" y="132424"/>
                  </a:lnTo>
                  <a:lnTo>
                    <a:pt x="208895" y="185483"/>
                  </a:lnTo>
                  <a:lnTo>
                    <a:pt x="210350" y="247993"/>
                  </a:lnTo>
                  <a:lnTo>
                    <a:pt x="210423" y="250299"/>
                  </a:lnTo>
                  <a:lnTo>
                    <a:pt x="210570" y="2478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958508" y="547481"/>
              <a:ext cx="144109" cy="252668"/>
            </a:xfrm>
            <a:custGeom>
              <a:avLst/>
              <a:gdLst/>
              <a:ahLst/>
              <a:cxnLst/>
              <a:rect l="0" t="0" r="0" b="0"/>
              <a:pathLst>
                <a:path w="144109" h="252668">
                  <a:moveTo>
                    <a:pt x="0" y="0"/>
                  </a:moveTo>
                  <a:lnTo>
                    <a:pt x="0" y="58617"/>
                  </a:lnTo>
                  <a:lnTo>
                    <a:pt x="1170" y="112791"/>
                  </a:lnTo>
                  <a:lnTo>
                    <a:pt x="8333" y="168553"/>
                  </a:lnTo>
                  <a:lnTo>
                    <a:pt x="15684" y="219038"/>
                  </a:lnTo>
                  <a:lnTo>
                    <a:pt x="30643" y="246485"/>
                  </a:lnTo>
                  <a:lnTo>
                    <a:pt x="37976" y="250891"/>
                  </a:lnTo>
                  <a:lnTo>
                    <a:pt x="55483" y="252667"/>
                  </a:lnTo>
                  <a:lnTo>
                    <a:pt x="85069" y="241501"/>
                  </a:lnTo>
                  <a:lnTo>
                    <a:pt x="116063" y="212196"/>
                  </a:lnTo>
                  <a:lnTo>
                    <a:pt x="136294" y="173877"/>
                  </a:lnTo>
                  <a:lnTo>
                    <a:pt x="144108" y="127299"/>
                  </a:lnTo>
                  <a:lnTo>
                    <a:pt x="138343" y="68733"/>
                  </a:lnTo>
                  <a:lnTo>
                    <a:pt x="126342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169077" y="538469"/>
              <a:ext cx="357970" cy="240640"/>
            </a:xfrm>
            <a:custGeom>
              <a:avLst/>
              <a:gdLst/>
              <a:ahLst/>
              <a:cxnLst/>
              <a:rect l="0" t="0" r="0" b="0"/>
              <a:pathLst>
                <a:path w="357970" h="240640">
                  <a:moveTo>
                    <a:pt x="0" y="51126"/>
                  </a:moveTo>
                  <a:lnTo>
                    <a:pt x="15641" y="77513"/>
                  </a:lnTo>
                  <a:lnTo>
                    <a:pt x="31209" y="132811"/>
                  </a:lnTo>
                  <a:lnTo>
                    <a:pt x="45549" y="193864"/>
                  </a:lnTo>
                  <a:lnTo>
                    <a:pt x="50541" y="234319"/>
                  </a:lnTo>
                  <a:lnTo>
                    <a:pt x="48902" y="239935"/>
                  </a:lnTo>
                  <a:lnTo>
                    <a:pt x="45470" y="240170"/>
                  </a:lnTo>
                  <a:lnTo>
                    <a:pt x="40841" y="236817"/>
                  </a:lnTo>
                  <a:lnTo>
                    <a:pt x="28739" y="209741"/>
                  </a:lnTo>
                  <a:lnTo>
                    <a:pt x="15339" y="157500"/>
                  </a:lnTo>
                  <a:lnTo>
                    <a:pt x="11479" y="95189"/>
                  </a:lnTo>
                  <a:lnTo>
                    <a:pt x="16306" y="43062"/>
                  </a:lnTo>
                  <a:lnTo>
                    <a:pt x="30828" y="9743"/>
                  </a:lnTo>
                  <a:lnTo>
                    <a:pt x="39269" y="3650"/>
                  </a:lnTo>
                  <a:lnTo>
                    <a:pt x="61127" y="0"/>
                  </a:lnTo>
                  <a:lnTo>
                    <a:pt x="80200" y="5397"/>
                  </a:lnTo>
                  <a:lnTo>
                    <a:pt x="111509" y="27925"/>
                  </a:lnTo>
                  <a:lnTo>
                    <a:pt x="163414" y="83448"/>
                  </a:lnTo>
                  <a:lnTo>
                    <a:pt x="181975" y="116782"/>
                  </a:lnTo>
                  <a:lnTo>
                    <a:pt x="185199" y="80497"/>
                  </a:lnTo>
                  <a:lnTo>
                    <a:pt x="199413" y="56059"/>
                  </a:lnTo>
                  <a:lnTo>
                    <a:pt x="218443" y="34001"/>
                  </a:lnTo>
                  <a:lnTo>
                    <a:pt x="238246" y="25967"/>
                  </a:lnTo>
                  <a:lnTo>
                    <a:pt x="250078" y="23825"/>
                  </a:lnTo>
                  <a:lnTo>
                    <a:pt x="269463" y="27684"/>
                  </a:lnTo>
                  <a:lnTo>
                    <a:pt x="293531" y="43011"/>
                  </a:lnTo>
                  <a:lnTo>
                    <a:pt x="322624" y="74740"/>
                  </a:lnTo>
                  <a:lnTo>
                    <a:pt x="346483" y="133496"/>
                  </a:lnTo>
                  <a:lnTo>
                    <a:pt x="354566" y="172628"/>
                  </a:lnTo>
                  <a:lnTo>
                    <a:pt x="356961" y="211909"/>
                  </a:lnTo>
                  <a:lnTo>
                    <a:pt x="357969" y="2406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590218" y="315854"/>
              <a:ext cx="227420" cy="412485"/>
            </a:xfrm>
            <a:custGeom>
              <a:avLst/>
              <a:gdLst/>
              <a:ahLst/>
              <a:cxnLst/>
              <a:rect l="0" t="0" r="0" b="0"/>
              <a:pathLst>
                <a:path w="227420" h="412485">
                  <a:moveTo>
                    <a:pt x="0" y="0"/>
                  </a:moveTo>
                  <a:lnTo>
                    <a:pt x="7235" y="28726"/>
                  </a:lnTo>
                  <a:lnTo>
                    <a:pt x="12997" y="92112"/>
                  </a:lnTo>
                  <a:lnTo>
                    <a:pt x="21789" y="139207"/>
                  </a:lnTo>
                  <a:lnTo>
                    <a:pt x="31802" y="190206"/>
                  </a:lnTo>
                  <a:lnTo>
                    <a:pt x="39058" y="239241"/>
                  </a:lnTo>
                  <a:lnTo>
                    <a:pt x="41510" y="297732"/>
                  </a:lnTo>
                  <a:lnTo>
                    <a:pt x="41994" y="354346"/>
                  </a:lnTo>
                  <a:lnTo>
                    <a:pt x="43248" y="388351"/>
                  </a:lnTo>
                  <a:lnTo>
                    <a:pt x="45210" y="388752"/>
                  </a:lnTo>
                  <a:lnTo>
                    <a:pt x="47687" y="385510"/>
                  </a:lnTo>
                  <a:lnTo>
                    <a:pt x="57796" y="326568"/>
                  </a:lnTo>
                  <a:lnTo>
                    <a:pt x="77353" y="263229"/>
                  </a:lnTo>
                  <a:lnTo>
                    <a:pt x="93369" y="237221"/>
                  </a:lnTo>
                  <a:lnTo>
                    <a:pt x="109347" y="225145"/>
                  </a:lnTo>
                  <a:lnTo>
                    <a:pt x="118521" y="220287"/>
                  </a:lnTo>
                  <a:lnTo>
                    <a:pt x="128147" y="219388"/>
                  </a:lnTo>
                  <a:lnTo>
                    <a:pt x="148201" y="224628"/>
                  </a:lnTo>
                  <a:lnTo>
                    <a:pt x="173632" y="240732"/>
                  </a:lnTo>
                  <a:lnTo>
                    <a:pt x="217427" y="295598"/>
                  </a:lnTo>
                  <a:lnTo>
                    <a:pt x="227419" y="343388"/>
                  </a:lnTo>
                  <a:lnTo>
                    <a:pt x="223517" y="372546"/>
                  </a:lnTo>
                  <a:lnTo>
                    <a:pt x="219202" y="385235"/>
                  </a:lnTo>
                  <a:lnTo>
                    <a:pt x="205047" y="402453"/>
                  </a:lnTo>
                  <a:lnTo>
                    <a:pt x="196360" y="408682"/>
                  </a:lnTo>
                  <a:lnTo>
                    <a:pt x="174228" y="412484"/>
                  </a:lnTo>
                  <a:lnTo>
                    <a:pt x="116573" y="402453"/>
                  </a:lnTo>
                  <a:lnTo>
                    <a:pt x="84453" y="395066"/>
                  </a:lnTo>
                  <a:lnTo>
                    <a:pt x="31585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871669" y="526002"/>
              <a:ext cx="181803" cy="221522"/>
            </a:xfrm>
            <a:custGeom>
              <a:avLst/>
              <a:gdLst/>
              <a:ahLst/>
              <a:cxnLst/>
              <a:rect l="0" t="0" r="0" b="0"/>
              <a:pathLst>
                <a:path w="181803" h="221522">
                  <a:moveTo>
                    <a:pt x="34404" y="126764"/>
                  </a:moveTo>
                  <a:lnTo>
                    <a:pt x="39993" y="109997"/>
                  </a:lnTo>
                  <a:lnTo>
                    <a:pt x="46318" y="103888"/>
                  </a:lnTo>
                  <a:lnTo>
                    <a:pt x="65825" y="93980"/>
                  </a:lnTo>
                  <a:lnTo>
                    <a:pt x="126943" y="82759"/>
                  </a:lnTo>
                  <a:lnTo>
                    <a:pt x="149232" y="74451"/>
                  </a:lnTo>
                  <a:lnTo>
                    <a:pt x="170836" y="59060"/>
                  </a:lnTo>
                  <a:lnTo>
                    <a:pt x="176831" y="50043"/>
                  </a:lnTo>
                  <a:lnTo>
                    <a:pt x="180373" y="30665"/>
                  </a:lnTo>
                  <a:lnTo>
                    <a:pt x="176170" y="21754"/>
                  </a:lnTo>
                  <a:lnTo>
                    <a:pt x="159022" y="5614"/>
                  </a:lnTo>
                  <a:lnTo>
                    <a:pt x="132683" y="0"/>
                  </a:lnTo>
                  <a:lnTo>
                    <a:pt x="79293" y="5928"/>
                  </a:lnTo>
                  <a:lnTo>
                    <a:pt x="51344" y="20641"/>
                  </a:lnTo>
                  <a:lnTo>
                    <a:pt x="28244" y="39818"/>
                  </a:lnTo>
                  <a:lnTo>
                    <a:pt x="12171" y="65908"/>
                  </a:lnTo>
                  <a:lnTo>
                    <a:pt x="0" y="95865"/>
                  </a:lnTo>
                  <a:lnTo>
                    <a:pt x="163" y="132557"/>
                  </a:lnTo>
                  <a:lnTo>
                    <a:pt x="10997" y="153125"/>
                  </a:lnTo>
                  <a:lnTo>
                    <a:pt x="46548" y="185394"/>
                  </a:lnTo>
                  <a:lnTo>
                    <a:pt x="82586" y="201588"/>
                  </a:lnTo>
                  <a:lnTo>
                    <a:pt x="135515" y="210304"/>
                  </a:lnTo>
                  <a:lnTo>
                    <a:pt x="181802" y="221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148228" y="526424"/>
              <a:ext cx="221099" cy="235933"/>
            </a:xfrm>
            <a:custGeom>
              <a:avLst/>
              <a:gdLst/>
              <a:ahLst/>
              <a:cxnLst/>
              <a:rect l="0" t="0" r="0" b="0"/>
              <a:pathLst>
                <a:path w="221099" h="235933">
                  <a:moveTo>
                    <a:pt x="0" y="94757"/>
                  </a:moveTo>
                  <a:lnTo>
                    <a:pt x="8333" y="148901"/>
                  </a:lnTo>
                  <a:lnTo>
                    <a:pt x="15684" y="203848"/>
                  </a:lnTo>
                  <a:lnTo>
                    <a:pt x="30643" y="234575"/>
                  </a:lnTo>
                  <a:lnTo>
                    <a:pt x="34467" y="235932"/>
                  </a:lnTo>
                  <a:lnTo>
                    <a:pt x="37016" y="232157"/>
                  </a:lnTo>
                  <a:lnTo>
                    <a:pt x="41107" y="192478"/>
                  </a:lnTo>
                  <a:lnTo>
                    <a:pt x="30528" y="137261"/>
                  </a:lnTo>
                  <a:lnTo>
                    <a:pt x="23863" y="96042"/>
                  </a:lnTo>
                  <a:lnTo>
                    <a:pt x="24644" y="63743"/>
                  </a:lnTo>
                  <a:lnTo>
                    <a:pt x="32789" y="41588"/>
                  </a:lnTo>
                  <a:lnTo>
                    <a:pt x="50448" y="27063"/>
                  </a:lnTo>
                  <a:lnTo>
                    <a:pt x="99912" y="8206"/>
                  </a:lnTo>
                  <a:lnTo>
                    <a:pt x="161979" y="1621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790466" y="200041"/>
              <a:ext cx="240846" cy="579068"/>
            </a:xfrm>
            <a:custGeom>
              <a:avLst/>
              <a:gdLst/>
              <a:ahLst/>
              <a:cxnLst/>
              <a:rect l="0" t="0" r="0" b="0"/>
              <a:pathLst>
                <a:path w="240846" h="579068">
                  <a:moveTo>
                    <a:pt x="0" y="0"/>
                  </a:moveTo>
                  <a:lnTo>
                    <a:pt x="0" y="48931"/>
                  </a:lnTo>
                  <a:lnTo>
                    <a:pt x="3120" y="96776"/>
                  </a:lnTo>
                  <a:lnTo>
                    <a:pt x="11453" y="151117"/>
                  </a:lnTo>
                  <a:lnTo>
                    <a:pt x="21331" y="211672"/>
                  </a:lnTo>
                  <a:lnTo>
                    <a:pt x="27028" y="254343"/>
                  </a:lnTo>
                  <a:lnTo>
                    <a:pt x="29560" y="300605"/>
                  </a:lnTo>
                  <a:lnTo>
                    <a:pt x="36575" y="350331"/>
                  </a:lnTo>
                  <a:lnTo>
                    <a:pt x="40473" y="404059"/>
                  </a:lnTo>
                  <a:lnTo>
                    <a:pt x="41628" y="458843"/>
                  </a:lnTo>
                  <a:lnTo>
                    <a:pt x="41970" y="506530"/>
                  </a:lnTo>
                  <a:lnTo>
                    <a:pt x="39678" y="514332"/>
                  </a:lnTo>
                  <a:lnTo>
                    <a:pt x="35811" y="517193"/>
                  </a:lnTo>
                  <a:lnTo>
                    <a:pt x="30893" y="516761"/>
                  </a:lnTo>
                  <a:lnTo>
                    <a:pt x="27614" y="511793"/>
                  </a:lnTo>
                  <a:lnTo>
                    <a:pt x="16331" y="457355"/>
                  </a:lnTo>
                  <a:lnTo>
                    <a:pt x="11674" y="403120"/>
                  </a:lnTo>
                  <a:lnTo>
                    <a:pt x="13874" y="350467"/>
                  </a:lnTo>
                  <a:lnTo>
                    <a:pt x="20204" y="328898"/>
                  </a:lnTo>
                  <a:lnTo>
                    <a:pt x="30817" y="311513"/>
                  </a:lnTo>
                  <a:lnTo>
                    <a:pt x="46452" y="299107"/>
                  </a:lnTo>
                  <a:lnTo>
                    <a:pt x="55534" y="294161"/>
                  </a:lnTo>
                  <a:lnTo>
                    <a:pt x="101852" y="287200"/>
                  </a:lnTo>
                  <a:lnTo>
                    <a:pt x="148851" y="296316"/>
                  </a:lnTo>
                  <a:lnTo>
                    <a:pt x="186824" y="319424"/>
                  </a:lnTo>
                  <a:lnTo>
                    <a:pt x="214712" y="359676"/>
                  </a:lnTo>
                  <a:lnTo>
                    <a:pt x="235521" y="417274"/>
                  </a:lnTo>
                  <a:lnTo>
                    <a:pt x="240845" y="473712"/>
                  </a:lnTo>
                  <a:lnTo>
                    <a:pt x="238648" y="512756"/>
                  </a:lnTo>
                  <a:lnTo>
                    <a:pt x="233707" y="546551"/>
                  </a:lnTo>
                  <a:lnTo>
                    <a:pt x="231627" y="579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091798" y="525691"/>
              <a:ext cx="235622" cy="274475"/>
            </a:xfrm>
            <a:custGeom>
              <a:avLst/>
              <a:gdLst/>
              <a:ahLst/>
              <a:cxnLst/>
              <a:rect l="0" t="0" r="0" b="0"/>
              <a:pathLst>
                <a:path w="235622" h="274475">
                  <a:moveTo>
                    <a:pt x="140865" y="127075"/>
                  </a:moveTo>
                  <a:lnTo>
                    <a:pt x="149198" y="89597"/>
                  </a:lnTo>
                  <a:lnTo>
                    <a:pt x="147624" y="54750"/>
                  </a:lnTo>
                  <a:lnTo>
                    <a:pt x="141529" y="34099"/>
                  </a:lnTo>
                  <a:lnTo>
                    <a:pt x="131022" y="17122"/>
                  </a:lnTo>
                  <a:lnTo>
                    <a:pt x="115433" y="4898"/>
                  </a:lnTo>
                  <a:lnTo>
                    <a:pt x="106363" y="0"/>
                  </a:lnTo>
                  <a:lnTo>
                    <a:pt x="96807" y="245"/>
                  </a:lnTo>
                  <a:lnTo>
                    <a:pt x="76830" y="9875"/>
                  </a:lnTo>
                  <a:lnTo>
                    <a:pt x="29101" y="50053"/>
                  </a:lnTo>
                  <a:lnTo>
                    <a:pt x="13253" y="76568"/>
                  </a:lnTo>
                  <a:lnTo>
                    <a:pt x="1148" y="112240"/>
                  </a:lnTo>
                  <a:lnTo>
                    <a:pt x="0" y="135690"/>
                  </a:lnTo>
                  <a:lnTo>
                    <a:pt x="11874" y="197230"/>
                  </a:lnTo>
                  <a:lnTo>
                    <a:pt x="22967" y="230140"/>
                  </a:lnTo>
                  <a:lnTo>
                    <a:pt x="34263" y="247361"/>
                  </a:lnTo>
                  <a:lnTo>
                    <a:pt x="41721" y="250550"/>
                  </a:lnTo>
                  <a:lnTo>
                    <a:pt x="50202" y="250336"/>
                  </a:lnTo>
                  <a:lnTo>
                    <a:pt x="67815" y="243859"/>
                  </a:lnTo>
                  <a:lnTo>
                    <a:pt x="90885" y="225889"/>
                  </a:lnTo>
                  <a:lnTo>
                    <a:pt x="111368" y="198857"/>
                  </a:lnTo>
                  <a:lnTo>
                    <a:pt x="133197" y="147880"/>
                  </a:lnTo>
                  <a:lnTo>
                    <a:pt x="139350" y="100856"/>
                  </a:lnTo>
                  <a:lnTo>
                    <a:pt x="150307" y="149220"/>
                  </a:lnTo>
                  <a:lnTo>
                    <a:pt x="188179" y="211399"/>
                  </a:lnTo>
                  <a:lnTo>
                    <a:pt x="235621" y="274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66963" y="557847"/>
              <a:ext cx="277967" cy="261537"/>
            </a:xfrm>
            <a:custGeom>
              <a:avLst/>
              <a:gdLst/>
              <a:ahLst/>
              <a:cxnLst/>
              <a:rect l="0" t="0" r="0" b="0"/>
              <a:pathLst>
                <a:path w="277967" h="261537">
                  <a:moveTo>
                    <a:pt x="160498" y="21220"/>
                  </a:moveTo>
                  <a:lnTo>
                    <a:pt x="149320" y="4452"/>
                  </a:lnTo>
                  <a:lnTo>
                    <a:pt x="141347" y="683"/>
                  </a:lnTo>
                  <a:lnTo>
                    <a:pt x="81692" y="0"/>
                  </a:lnTo>
                  <a:lnTo>
                    <a:pt x="60742" y="6330"/>
                  </a:lnTo>
                  <a:lnTo>
                    <a:pt x="14780" y="30004"/>
                  </a:lnTo>
                  <a:lnTo>
                    <a:pt x="2928" y="46181"/>
                  </a:lnTo>
                  <a:lnTo>
                    <a:pt x="0" y="65069"/>
                  </a:lnTo>
                  <a:lnTo>
                    <a:pt x="857" y="75019"/>
                  </a:lnTo>
                  <a:lnTo>
                    <a:pt x="11167" y="92314"/>
                  </a:lnTo>
                  <a:lnTo>
                    <a:pt x="27448" y="106630"/>
                  </a:lnTo>
                  <a:lnTo>
                    <a:pt x="46382" y="116891"/>
                  </a:lnTo>
                  <a:lnTo>
                    <a:pt x="66496" y="119113"/>
                  </a:lnTo>
                  <a:lnTo>
                    <a:pt x="128058" y="116389"/>
                  </a:lnTo>
                  <a:lnTo>
                    <a:pt x="187062" y="119178"/>
                  </a:lnTo>
                  <a:lnTo>
                    <a:pt x="210909" y="126758"/>
                  </a:lnTo>
                  <a:lnTo>
                    <a:pt x="259900" y="164449"/>
                  </a:lnTo>
                  <a:lnTo>
                    <a:pt x="277038" y="197149"/>
                  </a:lnTo>
                  <a:lnTo>
                    <a:pt x="277966" y="208696"/>
                  </a:lnTo>
                  <a:lnTo>
                    <a:pt x="272757" y="230885"/>
                  </a:lnTo>
                  <a:lnTo>
                    <a:pt x="259524" y="246205"/>
                  </a:lnTo>
                  <a:lnTo>
                    <a:pt x="251082" y="251929"/>
                  </a:lnTo>
                  <a:lnTo>
                    <a:pt x="216843" y="259984"/>
                  </a:lnTo>
                  <a:lnTo>
                    <a:pt x="163352" y="261536"/>
                  </a:lnTo>
                  <a:lnTo>
                    <a:pt x="117085" y="254910"/>
                  </a:lnTo>
                  <a:lnTo>
                    <a:pt x="97327" y="2528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160989" y="588601"/>
              <a:ext cx="229810" cy="232147"/>
            </a:xfrm>
            <a:custGeom>
              <a:avLst/>
              <a:gdLst/>
              <a:ahLst/>
              <a:cxnLst/>
              <a:rect l="0" t="0" r="0" b="0"/>
              <a:pathLst>
                <a:path w="229810" h="232147">
                  <a:moveTo>
                    <a:pt x="92938" y="158922"/>
                  </a:moveTo>
                  <a:lnTo>
                    <a:pt x="107593" y="103781"/>
                  </a:lnTo>
                  <a:lnTo>
                    <a:pt x="106509" y="55366"/>
                  </a:lnTo>
                  <a:lnTo>
                    <a:pt x="98580" y="30619"/>
                  </a:lnTo>
                  <a:lnTo>
                    <a:pt x="93190" y="20744"/>
                  </a:lnTo>
                  <a:lnTo>
                    <a:pt x="77842" y="6652"/>
                  </a:lnTo>
                  <a:lnTo>
                    <a:pt x="68836" y="1257"/>
                  </a:lnTo>
                  <a:lnTo>
                    <a:pt x="60492" y="0"/>
                  </a:lnTo>
                  <a:lnTo>
                    <a:pt x="52590" y="1501"/>
                  </a:lnTo>
                  <a:lnTo>
                    <a:pt x="44982" y="4842"/>
                  </a:lnTo>
                  <a:lnTo>
                    <a:pt x="30290" y="21032"/>
                  </a:lnTo>
                  <a:lnTo>
                    <a:pt x="7384" y="63964"/>
                  </a:lnTo>
                  <a:lnTo>
                    <a:pt x="0" y="121881"/>
                  </a:lnTo>
                  <a:lnTo>
                    <a:pt x="1661" y="179594"/>
                  </a:lnTo>
                  <a:lnTo>
                    <a:pt x="7917" y="205544"/>
                  </a:lnTo>
                  <a:lnTo>
                    <a:pt x="18496" y="224877"/>
                  </a:lnTo>
                  <a:lnTo>
                    <a:pt x="26932" y="229798"/>
                  </a:lnTo>
                  <a:lnTo>
                    <a:pt x="48785" y="232146"/>
                  </a:lnTo>
                  <a:lnTo>
                    <a:pt x="67855" y="226171"/>
                  </a:lnTo>
                  <a:lnTo>
                    <a:pt x="76216" y="221302"/>
                  </a:lnTo>
                  <a:lnTo>
                    <a:pt x="99162" y="192093"/>
                  </a:lnTo>
                  <a:lnTo>
                    <a:pt x="115189" y="159392"/>
                  </a:lnTo>
                  <a:lnTo>
                    <a:pt x="121758" y="121886"/>
                  </a:lnTo>
                  <a:lnTo>
                    <a:pt x="118116" y="86727"/>
                  </a:lnTo>
                  <a:lnTo>
                    <a:pt x="116742" y="85056"/>
                  </a:lnTo>
                  <a:lnTo>
                    <a:pt x="115216" y="98796"/>
                  </a:lnTo>
                  <a:lnTo>
                    <a:pt x="119946" y="128239"/>
                  </a:lnTo>
                  <a:lnTo>
                    <a:pt x="140430" y="168459"/>
                  </a:lnTo>
                  <a:lnTo>
                    <a:pt x="173903" y="207462"/>
                  </a:lnTo>
                  <a:lnTo>
                    <a:pt x="182009" y="211169"/>
                  </a:lnTo>
                  <a:lnTo>
                    <a:pt x="200376" y="212169"/>
                  </a:lnTo>
                  <a:lnTo>
                    <a:pt x="213998" y="208713"/>
                  </a:lnTo>
                  <a:lnTo>
                    <a:pt x="229809" y="2010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733047" y="392043"/>
              <a:ext cx="323281" cy="449775"/>
            </a:xfrm>
            <a:custGeom>
              <a:avLst/>
              <a:gdLst/>
              <a:ahLst/>
              <a:cxnLst/>
              <a:rect l="0" t="0" r="0" b="0"/>
              <a:pathLst>
                <a:path w="323281" h="449775">
                  <a:moveTo>
                    <a:pt x="121005" y="313366"/>
                  </a:moveTo>
                  <a:lnTo>
                    <a:pt x="127070" y="280914"/>
                  </a:lnTo>
                  <a:lnTo>
                    <a:pt x="124480" y="260338"/>
                  </a:lnTo>
                  <a:lnTo>
                    <a:pt x="119813" y="252278"/>
                  </a:lnTo>
                  <a:lnTo>
                    <a:pt x="105267" y="240202"/>
                  </a:lnTo>
                  <a:lnTo>
                    <a:pt x="95305" y="238854"/>
                  </a:lnTo>
                  <a:lnTo>
                    <a:pt x="71758" y="243595"/>
                  </a:lnTo>
                  <a:lnTo>
                    <a:pt x="43372" y="259418"/>
                  </a:lnTo>
                  <a:lnTo>
                    <a:pt x="20143" y="290102"/>
                  </a:lnTo>
                  <a:lnTo>
                    <a:pt x="4041" y="352994"/>
                  </a:lnTo>
                  <a:lnTo>
                    <a:pt x="0" y="375432"/>
                  </a:lnTo>
                  <a:lnTo>
                    <a:pt x="9866" y="429034"/>
                  </a:lnTo>
                  <a:lnTo>
                    <a:pt x="15327" y="437271"/>
                  </a:lnTo>
                  <a:lnTo>
                    <a:pt x="30753" y="449543"/>
                  </a:lnTo>
                  <a:lnTo>
                    <a:pt x="39780" y="449774"/>
                  </a:lnTo>
                  <a:lnTo>
                    <a:pt x="59168" y="440672"/>
                  </a:lnTo>
                  <a:lnTo>
                    <a:pt x="89815" y="415817"/>
                  </a:lnTo>
                  <a:lnTo>
                    <a:pt x="104413" y="393215"/>
                  </a:lnTo>
                  <a:lnTo>
                    <a:pt x="128906" y="340577"/>
                  </a:lnTo>
                  <a:lnTo>
                    <a:pt x="146698" y="290015"/>
                  </a:lnTo>
                  <a:lnTo>
                    <a:pt x="152014" y="235867"/>
                  </a:lnTo>
                  <a:lnTo>
                    <a:pt x="160478" y="176540"/>
                  </a:lnTo>
                  <a:lnTo>
                    <a:pt x="168055" y="122566"/>
                  </a:lnTo>
                  <a:lnTo>
                    <a:pt x="164440" y="61814"/>
                  </a:lnTo>
                  <a:lnTo>
                    <a:pt x="161367" y="33109"/>
                  </a:lnTo>
                  <a:lnTo>
                    <a:pt x="152201" y="4754"/>
                  </a:lnTo>
                  <a:lnTo>
                    <a:pt x="147651" y="0"/>
                  </a:lnTo>
                  <a:lnTo>
                    <a:pt x="143448" y="1510"/>
                  </a:lnTo>
                  <a:lnTo>
                    <a:pt x="139476" y="7196"/>
                  </a:lnTo>
                  <a:lnTo>
                    <a:pt x="133102" y="66754"/>
                  </a:lnTo>
                  <a:lnTo>
                    <a:pt x="131998" y="124482"/>
                  </a:lnTo>
                  <a:lnTo>
                    <a:pt x="132840" y="180321"/>
                  </a:lnTo>
                  <a:lnTo>
                    <a:pt x="139979" y="237290"/>
                  </a:lnTo>
                  <a:lnTo>
                    <a:pt x="152873" y="295999"/>
                  </a:lnTo>
                  <a:lnTo>
                    <a:pt x="166683" y="352049"/>
                  </a:lnTo>
                  <a:lnTo>
                    <a:pt x="171344" y="357872"/>
                  </a:lnTo>
                  <a:lnTo>
                    <a:pt x="176791" y="359414"/>
                  </a:lnTo>
                  <a:lnTo>
                    <a:pt x="182762" y="358103"/>
                  </a:lnTo>
                  <a:lnTo>
                    <a:pt x="187913" y="353719"/>
                  </a:lnTo>
                  <a:lnTo>
                    <a:pt x="204260" y="331951"/>
                  </a:lnTo>
                  <a:lnTo>
                    <a:pt x="237180" y="311334"/>
                  </a:lnTo>
                  <a:lnTo>
                    <a:pt x="298419" y="283867"/>
                  </a:lnTo>
                  <a:lnTo>
                    <a:pt x="314109" y="267500"/>
                  </a:lnTo>
                  <a:lnTo>
                    <a:pt x="319931" y="258222"/>
                  </a:lnTo>
                  <a:lnTo>
                    <a:pt x="323280" y="238555"/>
                  </a:lnTo>
                  <a:lnTo>
                    <a:pt x="322535" y="228397"/>
                  </a:lnTo>
                  <a:lnTo>
                    <a:pt x="318529" y="220455"/>
                  </a:lnTo>
                  <a:lnTo>
                    <a:pt x="304719" y="208511"/>
                  </a:lnTo>
                  <a:lnTo>
                    <a:pt x="294954" y="207198"/>
                  </a:lnTo>
                  <a:lnTo>
                    <a:pt x="271625" y="211978"/>
                  </a:lnTo>
                  <a:lnTo>
                    <a:pt x="243362" y="227823"/>
                  </a:lnTo>
                  <a:lnTo>
                    <a:pt x="230758" y="243761"/>
                  </a:lnTo>
                  <a:lnTo>
                    <a:pt x="213134" y="282589"/>
                  </a:lnTo>
                  <a:lnTo>
                    <a:pt x="207574" y="324784"/>
                  </a:lnTo>
                  <a:lnTo>
                    <a:pt x="211515" y="363152"/>
                  </a:lnTo>
                  <a:lnTo>
                    <a:pt x="220113" y="382676"/>
                  </a:lnTo>
                  <a:lnTo>
                    <a:pt x="225681" y="391158"/>
                  </a:lnTo>
                  <a:lnTo>
                    <a:pt x="241227" y="403702"/>
                  </a:lnTo>
                  <a:lnTo>
                    <a:pt x="268403" y="4186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77372" y="615978"/>
              <a:ext cx="134650" cy="226302"/>
            </a:xfrm>
            <a:custGeom>
              <a:avLst/>
              <a:gdLst/>
              <a:ahLst/>
              <a:cxnLst/>
              <a:rect l="0" t="0" r="0" b="0"/>
              <a:pathLst>
                <a:path w="134650" h="226302">
                  <a:moveTo>
                    <a:pt x="8307" y="57845"/>
                  </a:moveTo>
                  <a:lnTo>
                    <a:pt x="2717" y="74613"/>
                  </a:lnTo>
                  <a:lnTo>
                    <a:pt x="4831" y="107397"/>
                  </a:lnTo>
                  <a:lnTo>
                    <a:pt x="16182" y="168962"/>
                  </a:lnTo>
                  <a:lnTo>
                    <a:pt x="16486" y="190289"/>
                  </a:lnTo>
                  <a:lnTo>
                    <a:pt x="14929" y="189425"/>
                  </a:lnTo>
                  <a:lnTo>
                    <a:pt x="11250" y="175987"/>
                  </a:lnTo>
                  <a:lnTo>
                    <a:pt x="3105" y="115965"/>
                  </a:lnTo>
                  <a:lnTo>
                    <a:pt x="0" y="62220"/>
                  </a:lnTo>
                  <a:lnTo>
                    <a:pt x="7666" y="27556"/>
                  </a:lnTo>
                  <a:lnTo>
                    <a:pt x="18160" y="5779"/>
                  </a:lnTo>
                  <a:lnTo>
                    <a:pt x="25404" y="908"/>
                  </a:lnTo>
                  <a:lnTo>
                    <a:pt x="33743" y="0"/>
                  </a:lnTo>
                  <a:lnTo>
                    <a:pt x="51197" y="5230"/>
                  </a:lnTo>
                  <a:lnTo>
                    <a:pt x="66753" y="15354"/>
                  </a:lnTo>
                  <a:lnTo>
                    <a:pt x="88665" y="39796"/>
                  </a:lnTo>
                  <a:lnTo>
                    <a:pt x="116454" y="100223"/>
                  </a:lnTo>
                  <a:lnTo>
                    <a:pt x="129841" y="144465"/>
                  </a:lnTo>
                  <a:lnTo>
                    <a:pt x="133699" y="197745"/>
                  </a:lnTo>
                  <a:lnTo>
                    <a:pt x="134649" y="226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7229315" y="615592"/>
              <a:ext cx="174668" cy="177331"/>
            </a:xfrm>
            <a:custGeom>
              <a:avLst/>
              <a:gdLst/>
              <a:ahLst/>
              <a:cxnLst/>
              <a:rect l="0" t="0" r="0" b="0"/>
              <a:pathLst>
                <a:path w="174668" h="177331">
                  <a:moveTo>
                    <a:pt x="109047" y="5589"/>
                  </a:moveTo>
                  <a:lnTo>
                    <a:pt x="92279" y="0"/>
                  </a:lnTo>
                  <a:lnTo>
                    <a:pt x="74688" y="375"/>
                  </a:lnTo>
                  <a:lnTo>
                    <a:pt x="65085" y="2113"/>
                  </a:lnTo>
                  <a:lnTo>
                    <a:pt x="34800" y="21327"/>
                  </a:lnTo>
                  <a:lnTo>
                    <a:pt x="20286" y="39490"/>
                  </a:lnTo>
                  <a:lnTo>
                    <a:pt x="1437" y="79746"/>
                  </a:lnTo>
                  <a:lnTo>
                    <a:pt x="0" y="100549"/>
                  </a:lnTo>
                  <a:lnTo>
                    <a:pt x="4430" y="120323"/>
                  </a:lnTo>
                  <a:lnTo>
                    <a:pt x="26338" y="152081"/>
                  </a:lnTo>
                  <a:lnTo>
                    <a:pt x="40702" y="165453"/>
                  </a:lnTo>
                  <a:lnTo>
                    <a:pt x="58785" y="175296"/>
                  </a:lnTo>
                  <a:lnTo>
                    <a:pt x="78520" y="177330"/>
                  </a:lnTo>
                  <a:lnTo>
                    <a:pt x="119785" y="169105"/>
                  </a:lnTo>
                  <a:lnTo>
                    <a:pt x="151224" y="153994"/>
                  </a:lnTo>
                  <a:lnTo>
                    <a:pt x="166007" y="135108"/>
                  </a:lnTo>
                  <a:lnTo>
                    <a:pt x="171587" y="123520"/>
                  </a:lnTo>
                  <a:lnTo>
                    <a:pt x="174667" y="101287"/>
                  </a:lnTo>
                  <a:lnTo>
                    <a:pt x="164136" y="46657"/>
                  </a:lnTo>
                  <a:lnTo>
                    <a:pt x="157707" y="21112"/>
                  </a:lnTo>
                  <a:lnTo>
                    <a:pt x="153185" y="14768"/>
                  </a:lnTo>
                  <a:lnTo>
                    <a:pt x="147831" y="12878"/>
                  </a:lnTo>
                  <a:lnTo>
                    <a:pt x="119576" y="1611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7454176" y="636807"/>
              <a:ext cx="257289" cy="184416"/>
            </a:xfrm>
            <a:custGeom>
              <a:avLst/>
              <a:gdLst/>
              <a:ahLst/>
              <a:cxnLst/>
              <a:rect l="0" t="0" r="0" b="0"/>
              <a:pathLst>
                <a:path w="257289" h="184416">
                  <a:moveTo>
                    <a:pt x="0" y="58073"/>
                  </a:moveTo>
                  <a:lnTo>
                    <a:pt x="14654" y="113214"/>
                  </a:lnTo>
                  <a:lnTo>
                    <a:pt x="25858" y="153583"/>
                  </a:lnTo>
                  <a:lnTo>
                    <a:pt x="13107" y="95982"/>
                  </a:lnTo>
                  <a:lnTo>
                    <a:pt x="14413" y="56827"/>
                  </a:lnTo>
                  <a:lnTo>
                    <a:pt x="20443" y="31783"/>
                  </a:lnTo>
                  <a:lnTo>
                    <a:pt x="30923" y="12854"/>
                  </a:lnTo>
                  <a:lnTo>
                    <a:pt x="38163" y="8040"/>
                  </a:lnTo>
                  <a:lnTo>
                    <a:pt x="55566" y="5810"/>
                  </a:lnTo>
                  <a:lnTo>
                    <a:pt x="71879" y="11839"/>
                  </a:lnTo>
                  <a:lnTo>
                    <a:pt x="79505" y="16722"/>
                  </a:lnTo>
                  <a:lnTo>
                    <a:pt x="101416" y="51540"/>
                  </a:lnTo>
                  <a:lnTo>
                    <a:pt x="119132" y="99471"/>
                  </a:lnTo>
                  <a:lnTo>
                    <a:pt x="118026" y="96201"/>
                  </a:lnTo>
                  <a:lnTo>
                    <a:pt x="125072" y="40681"/>
                  </a:lnTo>
                  <a:lnTo>
                    <a:pt x="132017" y="20708"/>
                  </a:lnTo>
                  <a:lnTo>
                    <a:pt x="137144" y="12106"/>
                  </a:lnTo>
                  <a:lnTo>
                    <a:pt x="145242" y="6371"/>
                  </a:lnTo>
                  <a:lnTo>
                    <a:pt x="166717" y="0"/>
                  </a:lnTo>
                  <a:lnTo>
                    <a:pt x="199526" y="2002"/>
                  </a:lnTo>
                  <a:lnTo>
                    <a:pt x="207887" y="7824"/>
                  </a:lnTo>
                  <a:lnTo>
                    <a:pt x="220296" y="26772"/>
                  </a:lnTo>
                  <a:lnTo>
                    <a:pt x="245286" y="89684"/>
                  </a:lnTo>
                  <a:lnTo>
                    <a:pt x="257288" y="131778"/>
                  </a:lnTo>
                  <a:lnTo>
                    <a:pt x="252684" y="18441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801616" y="667324"/>
              <a:ext cx="16510" cy="122314"/>
            </a:xfrm>
            <a:custGeom>
              <a:avLst/>
              <a:gdLst/>
              <a:ahLst/>
              <a:cxnLst/>
              <a:rect l="0" t="0" r="0" b="0"/>
              <a:pathLst>
                <a:path w="16510" h="122314">
                  <a:moveTo>
                    <a:pt x="0" y="17028"/>
                  </a:moveTo>
                  <a:lnTo>
                    <a:pt x="5590" y="260"/>
                  </a:lnTo>
                  <a:lnTo>
                    <a:pt x="7236" y="0"/>
                  </a:lnTo>
                  <a:lnTo>
                    <a:pt x="11410" y="56973"/>
                  </a:lnTo>
                  <a:lnTo>
                    <a:pt x="16509" y="90085"/>
                  </a:lnTo>
                  <a:lnTo>
                    <a:pt x="12056" y="120236"/>
                  </a:lnTo>
                  <a:lnTo>
                    <a:pt x="10529" y="1223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822673" y="547481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7927958" y="599717"/>
              <a:ext cx="157929" cy="232035"/>
            </a:xfrm>
            <a:custGeom>
              <a:avLst/>
              <a:gdLst/>
              <a:ahLst/>
              <a:cxnLst/>
              <a:rect l="0" t="0" r="0" b="0"/>
              <a:pathLst>
                <a:path w="157929" h="232035">
                  <a:moveTo>
                    <a:pt x="0" y="31992"/>
                  </a:moveTo>
                  <a:lnTo>
                    <a:pt x="5590" y="90609"/>
                  </a:lnTo>
                  <a:lnTo>
                    <a:pt x="10723" y="152019"/>
                  </a:lnTo>
                  <a:lnTo>
                    <a:pt x="18669" y="210423"/>
                  </a:lnTo>
                  <a:lnTo>
                    <a:pt x="19996" y="229448"/>
                  </a:lnTo>
                  <a:lnTo>
                    <a:pt x="20742" y="213850"/>
                  </a:lnTo>
                  <a:lnTo>
                    <a:pt x="17876" y="163538"/>
                  </a:lnTo>
                  <a:lnTo>
                    <a:pt x="11980" y="103210"/>
                  </a:lnTo>
                  <a:lnTo>
                    <a:pt x="13155" y="48573"/>
                  </a:lnTo>
                  <a:lnTo>
                    <a:pt x="21835" y="29223"/>
                  </a:lnTo>
                  <a:lnTo>
                    <a:pt x="39875" y="5176"/>
                  </a:lnTo>
                  <a:lnTo>
                    <a:pt x="47640" y="1246"/>
                  </a:lnTo>
                  <a:lnTo>
                    <a:pt x="65627" y="0"/>
                  </a:lnTo>
                  <a:lnTo>
                    <a:pt x="82201" y="6465"/>
                  </a:lnTo>
                  <a:lnTo>
                    <a:pt x="89896" y="11465"/>
                  </a:lnTo>
                  <a:lnTo>
                    <a:pt x="101565" y="29498"/>
                  </a:lnTo>
                  <a:lnTo>
                    <a:pt x="124178" y="84792"/>
                  </a:lnTo>
                  <a:lnTo>
                    <a:pt x="142769" y="142464"/>
                  </a:lnTo>
                  <a:lnTo>
                    <a:pt x="155701" y="205334"/>
                  </a:lnTo>
                  <a:lnTo>
                    <a:pt x="157928" y="2320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8141261" y="591371"/>
              <a:ext cx="197310" cy="198267"/>
            </a:xfrm>
            <a:custGeom>
              <a:avLst/>
              <a:gdLst/>
              <a:ahLst/>
              <a:cxnLst/>
              <a:rect l="0" t="0" r="0" b="0"/>
              <a:pathLst>
                <a:path w="197310" h="198267">
                  <a:moveTo>
                    <a:pt x="102552" y="124566"/>
                  </a:moveTo>
                  <a:lnTo>
                    <a:pt x="113731" y="113388"/>
                  </a:lnTo>
                  <a:lnTo>
                    <a:pt x="119219" y="95422"/>
                  </a:lnTo>
                  <a:lnTo>
                    <a:pt x="120488" y="71839"/>
                  </a:lnTo>
                  <a:lnTo>
                    <a:pt x="117153" y="45760"/>
                  </a:lnTo>
                  <a:lnTo>
                    <a:pt x="105532" y="21691"/>
                  </a:lnTo>
                  <a:lnTo>
                    <a:pt x="97520" y="10359"/>
                  </a:lnTo>
                  <a:lnTo>
                    <a:pt x="87499" y="3975"/>
                  </a:lnTo>
                  <a:lnTo>
                    <a:pt x="63887" y="0"/>
                  </a:lnTo>
                  <a:lnTo>
                    <a:pt x="53378" y="2918"/>
                  </a:lnTo>
                  <a:lnTo>
                    <a:pt x="35463" y="15518"/>
                  </a:lnTo>
                  <a:lnTo>
                    <a:pt x="17813" y="42343"/>
                  </a:lnTo>
                  <a:lnTo>
                    <a:pt x="2539" y="91254"/>
                  </a:lnTo>
                  <a:lnTo>
                    <a:pt x="0" y="130944"/>
                  </a:lnTo>
                  <a:lnTo>
                    <a:pt x="12128" y="187191"/>
                  </a:lnTo>
                  <a:lnTo>
                    <a:pt x="17703" y="193222"/>
                  </a:lnTo>
                  <a:lnTo>
                    <a:pt x="24928" y="196073"/>
                  </a:lnTo>
                  <a:lnTo>
                    <a:pt x="33256" y="196804"/>
                  </a:lnTo>
                  <a:lnTo>
                    <a:pt x="41147" y="193782"/>
                  </a:lnTo>
                  <a:lnTo>
                    <a:pt x="56154" y="181065"/>
                  </a:lnTo>
                  <a:lnTo>
                    <a:pt x="72167" y="154175"/>
                  </a:lnTo>
                  <a:lnTo>
                    <a:pt x="86888" y="112477"/>
                  </a:lnTo>
                  <a:lnTo>
                    <a:pt x="90502" y="84460"/>
                  </a:lnTo>
                  <a:lnTo>
                    <a:pt x="97412" y="125755"/>
                  </a:lnTo>
                  <a:lnTo>
                    <a:pt x="131409" y="178777"/>
                  </a:lnTo>
                  <a:lnTo>
                    <a:pt x="141677" y="185273"/>
                  </a:lnTo>
                  <a:lnTo>
                    <a:pt x="197309" y="19826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8370322" y="336911"/>
              <a:ext cx="31420" cy="473784"/>
            </a:xfrm>
            <a:custGeom>
              <a:avLst/>
              <a:gdLst/>
              <a:ahLst/>
              <a:cxnLst/>
              <a:rect l="0" t="0" r="0" b="0"/>
              <a:pathLst>
                <a:path w="31420" h="473784">
                  <a:moveTo>
                    <a:pt x="20890" y="0"/>
                  </a:moveTo>
                  <a:lnTo>
                    <a:pt x="6236" y="55141"/>
                  </a:lnTo>
                  <a:lnTo>
                    <a:pt x="1730" y="103556"/>
                  </a:lnTo>
                  <a:lnTo>
                    <a:pt x="395" y="160535"/>
                  </a:lnTo>
                  <a:lnTo>
                    <a:pt x="0" y="210693"/>
                  </a:lnTo>
                  <a:lnTo>
                    <a:pt x="7102" y="263497"/>
                  </a:lnTo>
                  <a:lnTo>
                    <a:pt x="10566" y="312170"/>
                  </a:lnTo>
                  <a:lnTo>
                    <a:pt x="18481" y="368186"/>
                  </a:lnTo>
                  <a:lnTo>
                    <a:pt x="28517" y="430221"/>
                  </a:lnTo>
                  <a:lnTo>
                    <a:pt x="31419" y="4737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8254342" y="505367"/>
              <a:ext cx="263213" cy="52644"/>
            </a:xfrm>
            <a:custGeom>
              <a:avLst/>
              <a:gdLst/>
              <a:ahLst/>
              <a:cxnLst/>
              <a:rect l="0" t="0" r="0" b="0"/>
              <a:pathLst>
                <a:path w="263213" h="52644">
                  <a:moveTo>
                    <a:pt x="263212" y="0"/>
                  </a:moveTo>
                  <a:lnTo>
                    <a:pt x="257623" y="16768"/>
                  </a:lnTo>
                  <a:lnTo>
                    <a:pt x="245520" y="28120"/>
                  </a:lnTo>
                  <a:lnTo>
                    <a:pt x="227273" y="35895"/>
                  </a:lnTo>
                  <a:lnTo>
                    <a:pt x="174312" y="40886"/>
                  </a:lnTo>
                  <a:lnTo>
                    <a:pt x="113461" y="41872"/>
                  </a:lnTo>
                  <a:lnTo>
                    <a:pt x="57550" y="43236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8511051" y="622505"/>
              <a:ext cx="156699" cy="160391"/>
            </a:xfrm>
            <a:custGeom>
              <a:avLst/>
              <a:gdLst/>
              <a:ahLst/>
              <a:cxnLst/>
              <a:rect l="0" t="0" r="0" b="0"/>
              <a:pathLst>
                <a:path w="156699" h="160391">
                  <a:moveTo>
                    <a:pt x="90731" y="40790"/>
                  </a:moveTo>
                  <a:lnTo>
                    <a:pt x="96321" y="24022"/>
                  </a:lnTo>
                  <a:lnTo>
                    <a:pt x="94457" y="16743"/>
                  </a:lnTo>
                  <a:lnTo>
                    <a:pt x="83029" y="2416"/>
                  </a:lnTo>
                  <a:lnTo>
                    <a:pt x="75068" y="0"/>
                  </a:lnTo>
                  <a:lnTo>
                    <a:pt x="56864" y="3554"/>
                  </a:lnTo>
                  <a:lnTo>
                    <a:pt x="32473" y="18709"/>
                  </a:lnTo>
                  <a:lnTo>
                    <a:pt x="10428" y="38017"/>
                  </a:lnTo>
                  <a:lnTo>
                    <a:pt x="2399" y="57885"/>
                  </a:lnTo>
                  <a:lnTo>
                    <a:pt x="0" y="82313"/>
                  </a:lnTo>
                  <a:lnTo>
                    <a:pt x="6396" y="121203"/>
                  </a:lnTo>
                  <a:lnTo>
                    <a:pt x="16594" y="144379"/>
                  </a:lnTo>
                  <a:lnTo>
                    <a:pt x="24928" y="151964"/>
                  </a:lnTo>
                  <a:lnTo>
                    <a:pt x="46668" y="160390"/>
                  </a:lnTo>
                  <a:lnTo>
                    <a:pt x="90804" y="159545"/>
                  </a:lnTo>
                  <a:lnTo>
                    <a:pt x="114550" y="151672"/>
                  </a:lnTo>
                  <a:lnTo>
                    <a:pt x="124158" y="146297"/>
                  </a:lnTo>
                  <a:lnTo>
                    <a:pt x="137953" y="130966"/>
                  </a:lnTo>
                  <a:lnTo>
                    <a:pt x="147984" y="110114"/>
                  </a:lnTo>
                  <a:lnTo>
                    <a:pt x="156341" y="81349"/>
                  </a:lnTo>
                  <a:lnTo>
                    <a:pt x="156698" y="68999"/>
                  </a:lnTo>
                  <a:lnTo>
                    <a:pt x="140001" y="19057"/>
                  </a:lnTo>
                  <a:lnTo>
                    <a:pt x="136445" y="13433"/>
                  </a:lnTo>
                  <a:lnTo>
                    <a:pt x="132906" y="10854"/>
                  </a:lnTo>
                  <a:lnTo>
                    <a:pt x="122317" y="92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728124" y="505367"/>
              <a:ext cx="126343" cy="210137"/>
            </a:xfrm>
            <a:custGeom>
              <a:avLst/>
              <a:gdLst/>
              <a:ahLst/>
              <a:cxnLst/>
              <a:rect l="0" t="0" r="0" b="0"/>
              <a:pathLst>
                <a:path w="126343" h="210137">
                  <a:moveTo>
                    <a:pt x="0" y="84228"/>
                  </a:moveTo>
                  <a:lnTo>
                    <a:pt x="24025" y="139273"/>
                  </a:lnTo>
                  <a:lnTo>
                    <a:pt x="33211" y="190681"/>
                  </a:lnTo>
                  <a:lnTo>
                    <a:pt x="36988" y="209920"/>
                  </a:lnTo>
                  <a:lnTo>
                    <a:pt x="36357" y="210136"/>
                  </a:lnTo>
                  <a:lnTo>
                    <a:pt x="29880" y="187435"/>
                  </a:lnTo>
                  <a:lnTo>
                    <a:pt x="14984" y="126285"/>
                  </a:lnTo>
                  <a:lnTo>
                    <a:pt x="13019" y="87851"/>
                  </a:lnTo>
                  <a:lnTo>
                    <a:pt x="16705" y="64781"/>
                  </a:lnTo>
                  <a:lnTo>
                    <a:pt x="25361" y="45950"/>
                  </a:lnTo>
                  <a:lnTo>
                    <a:pt x="30946" y="37652"/>
                  </a:lnTo>
                  <a:lnTo>
                    <a:pt x="39347" y="32121"/>
                  </a:lnTo>
                  <a:lnTo>
                    <a:pt x="102549" y="7557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9145454" y="544708"/>
              <a:ext cx="167780" cy="211682"/>
            </a:xfrm>
            <a:custGeom>
              <a:avLst/>
              <a:gdLst/>
              <a:ahLst/>
              <a:cxnLst/>
              <a:rect l="0" t="0" r="0" b="0"/>
              <a:pathLst>
                <a:path w="167780" h="211682">
                  <a:moveTo>
                    <a:pt x="119623" y="13302"/>
                  </a:moveTo>
                  <a:lnTo>
                    <a:pt x="108445" y="2123"/>
                  </a:lnTo>
                  <a:lnTo>
                    <a:pt x="101642" y="0"/>
                  </a:lnTo>
                  <a:lnTo>
                    <a:pt x="84726" y="761"/>
                  </a:lnTo>
                  <a:lnTo>
                    <a:pt x="68628" y="8118"/>
                  </a:lnTo>
                  <a:lnTo>
                    <a:pt x="26037" y="39742"/>
                  </a:lnTo>
                  <a:lnTo>
                    <a:pt x="5428" y="77536"/>
                  </a:lnTo>
                  <a:lnTo>
                    <a:pt x="1379" y="87710"/>
                  </a:lnTo>
                  <a:lnTo>
                    <a:pt x="0" y="111493"/>
                  </a:lnTo>
                  <a:lnTo>
                    <a:pt x="4457" y="136491"/>
                  </a:lnTo>
                  <a:lnTo>
                    <a:pt x="20119" y="169125"/>
                  </a:lnTo>
                  <a:lnTo>
                    <a:pt x="53242" y="209095"/>
                  </a:lnTo>
                  <a:lnTo>
                    <a:pt x="63671" y="211681"/>
                  </a:lnTo>
                  <a:lnTo>
                    <a:pt x="90856" y="208315"/>
                  </a:lnTo>
                  <a:lnTo>
                    <a:pt x="127867" y="193266"/>
                  </a:lnTo>
                  <a:lnTo>
                    <a:pt x="155472" y="173989"/>
                  </a:lnTo>
                  <a:lnTo>
                    <a:pt x="164802" y="151009"/>
                  </a:lnTo>
                  <a:lnTo>
                    <a:pt x="167779" y="123638"/>
                  </a:lnTo>
                  <a:lnTo>
                    <a:pt x="160157" y="71232"/>
                  </a:lnTo>
                  <a:lnTo>
                    <a:pt x="154016" y="47237"/>
                  </a:lnTo>
                  <a:lnTo>
                    <a:pt x="150741" y="44114"/>
                  </a:lnTo>
                  <a:lnTo>
                    <a:pt x="140680" y="448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9386834" y="400082"/>
              <a:ext cx="99343" cy="421141"/>
            </a:xfrm>
            <a:custGeom>
              <a:avLst/>
              <a:gdLst/>
              <a:ahLst/>
              <a:cxnLst/>
              <a:rect l="0" t="0" r="0" b="0"/>
              <a:pathLst>
                <a:path w="99343" h="421141">
                  <a:moveTo>
                    <a:pt x="99342" y="421140"/>
                  </a:moveTo>
                  <a:lnTo>
                    <a:pt x="96223" y="372210"/>
                  </a:lnTo>
                  <a:lnTo>
                    <a:pt x="84687" y="318668"/>
                  </a:lnTo>
                  <a:lnTo>
                    <a:pt x="55128" y="256407"/>
                  </a:lnTo>
                  <a:lnTo>
                    <a:pt x="32724" y="194495"/>
                  </a:lnTo>
                  <a:lnTo>
                    <a:pt x="19682" y="144456"/>
                  </a:lnTo>
                  <a:lnTo>
                    <a:pt x="4795" y="85033"/>
                  </a:lnTo>
                  <a:lnTo>
                    <a:pt x="0" y="56510"/>
                  </a:lnTo>
                  <a:lnTo>
                    <a:pt x="1768" y="28235"/>
                  </a:lnTo>
                  <a:lnTo>
                    <a:pt x="7386" y="18824"/>
                  </a:lnTo>
                  <a:lnTo>
                    <a:pt x="15811" y="12549"/>
                  </a:lnTo>
                  <a:lnTo>
                    <a:pt x="43787" y="3719"/>
                  </a:lnTo>
                  <a:lnTo>
                    <a:pt x="6775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391419" y="547481"/>
              <a:ext cx="126343" cy="63172"/>
            </a:xfrm>
            <a:custGeom>
              <a:avLst/>
              <a:gdLst/>
              <a:ahLst/>
              <a:cxnLst/>
              <a:rect l="0" t="0" r="0" b="0"/>
              <a:pathLst>
                <a:path w="126343" h="63172">
                  <a:moveTo>
                    <a:pt x="126342" y="0"/>
                  </a:moveTo>
                  <a:lnTo>
                    <a:pt x="120753" y="16768"/>
                  </a:lnTo>
                  <a:lnTo>
                    <a:pt x="114427" y="22877"/>
                  </a:lnTo>
                  <a:lnTo>
                    <a:pt x="94921" y="32785"/>
                  </a:lnTo>
                  <a:lnTo>
                    <a:pt x="70653" y="34848"/>
                  </a:lnTo>
                  <a:lnTo>
                    <a:pt x="57631" y="33761"/>
                  </a:lnTo>
                  <a:lnTo>
                    <a:pt x="36922" y="3879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9886259" y="294797"/>
              <a:ext cx="21058" cy="526426"/>
            </a:xfrm>
            <a:custGeom>
              <a:avLst/>
              <a:gdLst/>
              <a:ahLst/>
              <a:cxnLst/>
              <a:rect l="0" t="0" r="0" b="0"/>
              <a:pathLst>
                <a:path w="21058" h="52642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72906"/>
                  </a:lnTo>
                  <a:lnTo>
                    <a:pt x="8333" y="234116"/>
                  </a:lnTo>
                  <a:lnTo>
                    <a:pt x="9878" y="288127"/>
                  </a:lnTo>
                  <a:lnTo>
                    <a:pt x="10240" y="329268"/>
                  </a:lnTo>
                  <a:lnTo>
                    <a:pt x="10400" y="374849"/>
                  </a:lnTo>
                  <a:lnTo>
                    <a:pt x="16079" y="435370"/>
                  </a:lnTo>
                  <a:lnTo>
                    <a:pt x="19582" y="490347"/>
                  </a:lnTo>
                  <a:lnTo>
                    <a:pt x="21057" y="5264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749957" y="1389761"/>
            <a:ext cx="5609256" cy="747525"/>
            <a:chOff x="749957" y="1389761"/>
            <a:chExt cx="5609256" cy="747525"/>
          </a:xfrm>
        </p:grpSpPr>
        <p:sp>
          <p:nvSpPr>
            <p:cNvPr id="36" name="Freeform 35"/>
            <p:cNvSpPr/>
            <p:nvPr/>
          </p:nvSpPr>
          <p:spPr>
            <a:xfrm>
              <a:off x="749957" y="1442404"/>
              <a:ext cx="34920" cy="431669"/>
            </a:xfrm>
            <a:custGeom>
              <a:avLst/>
              <a:gdLst/>
              <a:ahLst/>
              <a:cxnLst/>
              <a:rect l="0" t="0" r="0" b="0"/>
              <a:pathLst>
                <a:path w="34920" h="431669">
                  <a:moveTo>
                    <a:pt x="18623" y="0"/>
                  </a:moveTo>
                  <a:lnTo>
                    <a:pt x="1834" y="55044"/>
                  </a:lnTo>
                  <a:lnTo>
                    <a:pt x="0" y="92998"/>
                  </a:lnTo>
                  <a:lnTo>
                    <a:pt x="9268" y="150864"/>
                  </a:lnTo>
                  <a:lnTo>
                    <a:pt x="15851" y="201068"/>
                  </a:lnTo>
                  <a:lnTo>
                    <a:pt x="17802" y="252988"/>
                  </a:lnTo>
                  <a:lnTo>
                    <a:pt x="21499" y="302297"/>
                  </a:lnTo>
                  <a:lnTo>
                    <a:pt x="27640" y="360880"/>
                  </a:lnTo>
                  <a:lnTo>
                    <a:pt x="34919" y="406767"/>
                  </a:lnTo>
                  <a:lnTo>
                    <a:pt x="29151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47564" y="1802062"/>
              <a:ext cx="6067" cy="19369"/>
            </a:xfrm>
            <a:custGeom>
              <a:avLst/>
              <a:gdLst/>
              <a:ahLst/>
              <a:cxnLst/>
              <a:rect l="0" t="0" r="0" b="0"/>
              <a:pathLst>
                <a:path w="6067" h="19369">
                  <a:moveTo>
                    <a:pt x="0" y="19368"/>
                  </a:moveTo>
                  <a:lnTo>
                    <a:pt x="6066" y="0"/>
                  </a:lnTo>
                  <a:lnTo>
                    <a:pt x="5214" y="607"/>
                  </a:lnTo>
                  <a:lnTo>
                    <a:pt x="0" y="8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320524" y="1419179"/>
              <a:ext cx="321922" cy="423309"/>
            </a:xfrm>
            <a:custGeom>
              <a:avLst/>
              <a:gdLst/>
              <a:ahLst/>
              <a:cxnLst/>
              <a:rect l="0" t="0" r="0" b="0"/>
              <a:pathLst>
                <a:path w="321922" h="423309">
                  <a:moveTo>
                    <a:pt x="6066" y="391722"/>
                  </a:moveTo>
                  <a:lnTo>
                    <a:pt x="0" y="359270"/>
                  </a:lnTo>
                  <a:lnTo>
                    <a:pt x="10626" y="301791"/>
                  </a:lnTo>
                  <a:lnTo>
                    <a:pt x="23821" y="241333"/>
                  </a:lnTo>
                  <a:lnTo>
                    <a:pt x="37693" y="186931"/>
                  </a:lnTo>
                  <a:lnTo>
                    <a:pt x="45073" y="137631"/>
                  </a:lnTo>
                  <a:lnTo>
                    <a:pt x="53156" y="79748"/>
                  </a:lnTo>
                  <a:lnTo>
                    <a:pt x="62653" y="45432"/>
                  </a:lnTo>
                  <a:lnTo>
                    <a:pt x="66017" y="42709"/>
                  </a:lnTo>
                  <a:lnTo>
                    <a:pt x="69430" y="45573"/>
                  </a:lnTo>
                  <a:lnTo>
                    <a:pt x="90311" y="106295"/>
                  </a:lnTo>
                  <a:lnTo>
                    <a:pt x="107844" y="159943"/>
                  </a:lnTo>
                  <a:lnTo>
                    <a:pt x="114862" y="181084"/>
                  </a:lnTo>
                  <a:lnTo>
                    <a:pt x="128119" y="195940"/>
                  </a:lnTo>
                  <a:lnTo>
                    <a:pt x="136568" y="201539"/>
                  </a:lnTo>
                  <a:lnTo>
                    <a:pt x="155314" y="204641"/>
                  </a:lnTo>
                  <a:lnTo>
                    <a:pt x="165226" y="203830"/>
                  </a:lnTo>
                  <a:lnTo>
                    <a:pt x="182479" y="193571"/>
                  </a:lnTo>
                  <a:lnTo>
                    <a:pt x="196776" y="177313"/>
                  </a:lnTo>
                  <a:lnTo>
                    <a:pt x="224968" y="122415"/>
                  </a:lnTo>
                  <a:lnTo>
                    <a:pt x="243585" y="68337"/>
                  </a:lnTo>
                  <a:lnTo>
                    <a:pt x="258528" y="15715"/>
                  </a:lnTo>
                  <a:lnTo>
                    <a:pt x="262111" y="4180"/>
                  </a:lnTo>
                  <a:lnTo>
                    <a:pt x="265670" y="0"/>
                  </a:lnTo>
                  <a:lnTo>
                    <a:pt x="269213" y="722"/>
                  </a:lnTo>
                  <a:lnTo>
                    <a:pt x="272744" y="4714"/>
                  </a:lnTo>
                  <a:lnTo>
                    <a:pt x="278412" y="61552"/>
                  </a:lnTo>
                  <a:lnTo>
                    <a:pt x="279394" y="119979"/>
                  </a:lnTo>
                  <a:lnTo>
                    <a:pt x="280854" y="178235"/>
                  </a:lnTo>
                  <a:lnTo>
                    <a:pt x="288116" y="234258"/>
                  </a:lnTo>
                  <a:lnTo>
                    <a:pt x="289897" y="295627"/>
                  </a:lnTo>
                  <a:lnTo>
                    <a:pt x="305890" y="356839"/>
                  </a:lnTo>
                  <a:lnTo>
                    <a:pt x="318408" y="408445"/>
                  </a:lnTo>
                  <a:lnTo>
                    <a:pt x="321921" y="4233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722547" y="1621388"/>
              <a:ext cx="148292" cy="242588"/>
            </a:xfrm>
            <a:custGeom>
              <a:avLst/>
              <a:gdLst/>
              <a:ahLst/>
              <a:cxnLst/>
              <a:rect l="0" t="0" r="0" b="0"/>
              <a:pathLst>
                <a:path w="148292" h="242588">
                  <a:moveTo>
                    <a:pt x="14655" y="52643"/>
                  </a:moveTo>
                  <a:lnTo>
                    <a:pt x="0" y="105670"/>
                  </a:lnTo>
                  <a:lnTo>
                    <a:pt x="1084" y="142574"/>
                  </a:lnTo>
                  <a:lnTo>
                    <a:pt x="13100" y="194626"/>
                  </a:lnTo>
                  <a:lnTo>
                    <a:pt x="36791" y="229864"/>
                  </a:lnTo>
                  <a:lnTo>
                    <a:pt x="43450" y="237471"/>
                  </a:lnTo>
                  <a:lnTo>
                    <a:pt x="52569" y="241372"/>
                  </a:lnTo>
                  <a:lnTo>
                    <a:pt x="75179" y="242587"/>
                  </a:lnTo>
                  <a:lnTo>
                    <a:pt x="94587" y="236108"/>
                  </a:lnTo>
                  <a:lnTo>
                    <a:pt x="103038" y="231105"/>
                  </a:lnTo>
                  <a:lnTo>
                    <a:pt x="115547" y="209948"/>
                  </a:lnTo>
                  <a:lnTo>
                    <a:pt x="136909" y="148704"/>
                  </a:lnTo>
                  <a:lnTo>
                    <a:pt x="148291" y="99304"/>
                  </a:lnTo>
                  <a:lnTo>
                    <a:pt x="145297" y="39503"/>
                  </a:lnTo>
                  <a:lnTo>
                    <a:pt x="1409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022930" y="1400290"/>
              <a:ext cx="30128" cy="505369"/>
            </a:xfrm>
            <a:custGeom>
              <a:avLst/>
              <a:gdLst/>
              <a:ahLst/>
              <a:cxnLst/>
              <a:rect l="0" t="0" r="0" b="0"/>
              <a:pathLst>
                <a:path w="30128" h="505369">
                  <a:moveTo>
                    <a:pt x="9070" y="0"/>
                  </a:moveTo>
                  <a:lnTo>
                    <a:pt x="5" y="58616"/>
                  </a:lnTo>
                  <a:lnTo>
                    <a:pt x="0" y="115130"/>
                  </a:lnTo>
                  <a:lnTo>
                    <a:pt x="7032" y="171373"/>
                  </a:lnTo>
                  <a:lnTo>
                    <a:pt x="15355" y="232491"/>
                  </a:lnTo>
                  <a:lnTo>
                    <a:pt x="18341" y="293884"/>
                  </a:lnTo>
                  <a:lnTo>
                    <a:pt x="19225" y="348469"/>
                  </a:lnTo>
                  <a:lnTo>
                    <a:pt x="19524" y="409428"/>
                  </a:lnTo>
                  <a:lnTo>
                    <a:pt x="25173" y="466529"/>
                  </a:lnTo>
                  <a:lnTo>
                    <a:pt x="30127" y="505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2242570" y="1389761"/>
              <a:ext cx="42114" cy="463255"/>
            </a:xfrm>
            <a:custGeom>
              <a:avLst/>
              <a:gdLst/>
              <a:ahLst/>
              <a:cxnLst/>
              <a:rect l="0" t="0" r="0" b="0"/>
              <a:pathLst>
                <a:path w="42114" h="463255">
                  <a:moveTo>
                    <a:pt x="0" y="0"/>
                  </a:moveTo>
                  <a:lnTo>
                    <a:pt x="5589" y="16768"/>
                  </a:lnTo>
                  <a:lnTo>
                    <a:pt x="3487" y="70686"/>
                  </a:lnTo>
                  <a:lnTo>
                    <a:pt x="7922" y="124019"/>
                  </a:lnTo>
                  <a:lnTo>
                    <a:pt x="9370" y="171713"/>
                  </a:lnTo>
                  <a:lnTo>
                    <a:pt x="15774" y="228823"/>
                  </a:lnTo>
                  <a:lnTo>
                    <a:pt x="20013" y="290042"/>
                  </a:lnTo>
                  <a:lnTo>
                    <a:pt x="23970" y="353433"/>
                  </a:lnTo>
                  <a:lnTo>
                    <a:pt x="32448" y="409268"/>
                  </a:lnTo>
                  <a:lnTo>
                    <a:pt x="42113" y="4632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2168870" y="1589803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203118" y="15641"/>
                  </a:lnTo>
                  <a:lnTo>
                    <a:pt x="186201" y="23719"/>
                  </a:lnTo>
                  <a:lnTo>
                    <a:pt x="132274" y="31201"/>
                  </a:lnTo>
                  <a:lnTo>
                    <a:pt x="68891" y="40446"/>
                  </a:lnTo>
                  <a:lnTo>
                    <a:pt x="12307" y="418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2463668" y="1758259"/>
              <a:ext cx="21058" cy="147400"/>
            </a:xfrm>
            <a:custGeom>
              <a:avLst/>
              <a:gdLst/>
              <a:ahLst/>
              <a:cxnLst/>
              <a:rect l="0" t="0" r="0" b="0"/>
              <a:pathLst>
                <a:path w="21058" h="147400">
                  <a:moveTo>
                    <a:pt x="0" y="0"/>
                  </a:moveTo>
                  <a:lnTo>
                    <a:pt x="3119" y="59358"/>
                  </a:lnTo>
                  <a:lnTo>
                    <a:pt x="16788" y="114141"/>
                  </a:lnTo>
                  <a:lnTo>
                    <a:pt x="21057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484725" y="163191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21595" y="1707532"/>
              <a:ext cx="136919" cy="400044"/>
            </a:xfrm>
            <a:custGeom>
              <a:avLst/>
              <a:gdLst/>
              <a:ahLst/>
              <a:cxnLst/>
              <a:rect l="0" t="0" r="0" b="0"/>
              <a:pathLst>
                <a:path w="136919" h="400044">
                  <a:moveTo>
                    <a:pt x="0" y="145483"/>
                  </a:moveTo>
                  <a:lnTo>
                    <a:pt x="1170" y="195916"/>
                  </a:lnTo>
                  <a:lnTo>
                    <a:pt x="7236" y="250893"/>
                  </a:lnTo>
                  <a:lnTo>
                    <a:pt x="9878" y="312578"/>
                  </a:lnTo>
                  <a:lnTo>
                    <a:pt x="15989" y="364233"/>
                  </a:lnTo>
                  <a:lnTo>
                    <a:pt x="25145" y="397471"/>
                  </a:lnTo>
                  <a:lnTo>
                    <a:pt x="28462" y="400043"/>
                  </a:lnTo>
                  <a:lnTo>
                    <a:pt x="31843" y="397078"/>
                  </a:lnTo>
                  <a:lnTo>
                    <a:pt x="35267" y="390422"/>
                  </a:lnTo>
                  <a:lnTo>
                    <a:pt x="40085" y="358698"/>
                  </a:lnTo>
                  <a:lnTo>
                    <a:pt x="34478" y="297651"/>
                  </a:lnTo>
                  <a:lnTo>
                    <a:pt x="31273" y="246592"/>
                  </a:lnTo>
                  <a:lnTo>
                    <a:pt x="24604" y="195588"/>
                  </a:lnTo>
                  <a:lnTo>
                    <a:pt x="21758" y="132720"/>
                  </a:lnTo>
                  <a:lnTo>
                    <a:pt x="21196" y="69912"/>
                  </a:lnTo>
                  <a:lnTo>
                    <a:pt x="26687" y="26646"/>
                  </a:lnTo>
                  <a:lnTo>
                    <a:pt x="32999" y="15955"/>
                  </a:lnTo>
                  <a:lnTo>
                    <a:pt x="52491" y="958"/>
                  </a:lnTo>
                  <a:lnTo>
                    <a:pt x="61900" y="0"/>
                  </a:lnTo>
                  <a:lnTo>
                    <a:pt x="70513" y="2871"/>
                  </a:lnTo>
                  <a:lnTo>
                    <a:pt x="121677" y="36149"/>
                  </a:lnTo>
                  <a:lnTo>
                    <a:pt x="135187" y="58676"/>
                  </a:lnTo>
                  <a:lnTo>
                    <a:pt x="136918" y="68894"/>
                  </a:lnTo>
                  <a:lnTo>
                    <a:pt x="135733" y="78046"/>
                  </a:lnTo>
                  <a:lnTo>
                    <a:pt x="128176" y="94454"/>
                  </a:lnTo>
                  <a:lnTo>
                    <a:pt x="117019" y="109546"/>
                  </a:lnTo>
                  <a:lnTo>
                    <a:pt x="98022" y="117812"/>
                  </a:lnTo>
                  <a:lnTo>
                    <a:pt x="77491" y="120317"/>
                  </a:lnTo>
                  <a:lnTo>
                    <a:pt x="52643" y="1138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53351" y="1484518"/>
              <a:ext cx="31458" cy="347441"/>
            </a:xfrm>
            <a:custGeom>
              <a:avLst/>
              <a:gdLst/>
              <a:ahLst/>
              <a:cxnLst/>
              <a:rect l="0" t="0" r="0" b="0"/>
              <a:pathLst>
                <a:path w="31458" h="347441">
                  <a:moveTo>
                    <a:pt x="10400" y="0"/>
                  </a:moveTo>
                  <a:lnTo>
                    <a:pt x="4811" y="62092"/>
                  </a:lnTo>
                  <a:lnTo>
                    <a:pt x="1335" y="111204"/>
                  </a:lnTo>
                  <a:lnTo>
                    <a:pt x="305" y="159031"/>
                  </a:lnTo>
                  <a:lnTo>
                    <a:pt x="0" y="214016"/>
                  </a:lnTo>
                  <a:lnTo>
                    <a:pt x="5499" y="269173"/>
                  </a:lnTo>
                  <a:lnTo>
                    <a:pt x="17837" y="327127"/>
                  </a:lnTo>
                  <a:lnTo>
                    <a:pt x="31457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926922" y="1695088"/>
              <a:ext cx="52643" cy="84229"/>
            </a:xfrm>
            <a:custGeom>
              <a:avLst/>
              <a:gdLst/>
              <a:ahLst/>
              <a:cxnLst/>
              <a:rect l="0" t="0" r="0" b="0"/>
              <a:pathLst>
                <a:path w="52643" h="84229">
                  <a:moveTo>
                    <a:pt x="0" y="0"/>
                  </a:moveTo>
                  <a:lnTo>
                    <a:pt x="15641" y="17980"/>
                  </a:lnTo>
                  <a:lnTo>
                    <a:pt x="42002" y="75305"/>
                  </a:lnTo>
                  <a:lnTo>
                    <a:pt x="52642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16393" y="1663502"/>
              <a:ext cx="168457" cy="473784"/>
            </a:xfrm>
            <a:custGeom>
              <a:avLst/>
              <a:gdLst/>
              <a:ahLst/>
              <a:cxnLst/>
              <a:rect l="0" t="0" r="0" b="0"/>
              <a:pathLst>
                <a:path w="168457" h="473784">
                  <a:moveTo>
                    <a:pt x="168456" y="0"/>
                  </a:moveTo>
                  <a:lnTo>
                    <a:pt x="151645" y="19151"/>
                  </a:lnTo>
                  <a:lnTo>
                    <a:pt x="124547" y="73217"/>
                  </a:lnTo>
                  <a:lnTo>
                    <a:pt x="105511" y="126279"/>
                  </a:lnTo>
                  <a:lnTo>
                    <a:pt x="87767" y="187382"/>
                  </a:lnTo>
                  <a:lnTo>
                    <a:pt x="73706" y="242428"/>
                  </a:lnTo>
                  <a:lnTo>
                    <a:pt x="59663" y="298361"/>
                  </a:lnTo>
                  <a:lnTo>
                    <a:pt x="37955" y="351616"/>
                  </a:lnTo>
                  <a:lnTo>
                    <a:pt x="20475" y="406260"/>
                  </a:lnTo>
                  <a:lnTo>
                    <a:pt x="3505" y="462464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497616" y="1421347"/>
              <a:ext cx="29431" cy="431669"/>
            </a:xfrm>
            <a:custGeom>
              <a:avLst/>
              <a:gdLst/>
              <a:ahLst/>
              <a:cxnLst/>
              <a:rect l="0" t="0" r="0" b="0"/>
              <a:pathLst>
                <a:path w="29431" h="431669">
                  <a:moveTo>
                    <a:pt x="29430" y="0"/>
                  </a:moveTo>
                  <a:lnTo>
                    <a:pt x="12642" y="63450"/>
                  </a:lnTo>
                  <a:lnTo>
                    <a:pt x="9638" y="112126"/>
                  </a:lnTo>
                  <a:lnTo>
                    <a:pt x="8748" y="170483"/>
                  </a:lnTo>
                  <a:lnTo>
                    <a:pt x="7315" y="231057"/>
                  </a:lnTo>
                  <a:lnTo>
                    <a:pt x="1171" y="286570"/>
                  </a:lnTo>
                  <a:lnTo>
                    <a:pt x="0" y="337723"/>
                  </a:lnTo>
                  <a:lnTo>
                    <a:pt x="6373" y="390754"/>
                  </a:lnTo>
                  <a:lnTo>
                    <a:pt x="8373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00704" y="1568746"/>
              <a:ext cx="242157" cy="37569"/>
            </a:xfrm>
            <a:custGeom>
              <a:avLst/>
              <a:gdLst/>
              <a:ahLst/>
              <a:cxnLst/>
              <a:rect l="0" t="0" r="0" b="0"/>
              <a:pathLst>
                <a:path w="242157" h="37569">
                  <a:moveTo>
                    <a:pt x="242156" y="0"/>
                  </a:moveTo>
                  <a:lnTo>
                    <a:pt x="236567" y="16767"/>
                  </a:lnTo>
                  <a:lnTo>
                    <a:pt x="231411" y="20537"/>
                  </a:lnTo>
                  <a:lnTo>
                    <a:pt x="224464" y="21880"/>
                  </a:lnTo>
                  <a:lnTo>
                    <a:pt x="207387" y="22592"/>
                  </a:lnTo>
                  <a:lnTo>
                    <a:pt x="146330" y="30170"/>
                  </a:lnTo>
                  <a:lnTo>
                    <a:pt x="89389" y="32475"/>
                  </a:lnTo>
                  <a:lnTo>
                    <a:pt x="54172" y="37568"/>
                  </a:lnTo>
                  <a:lnTo>
                    <a:pt x="23850" y="3270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63917" y="1473989"/>
              <a:ext cx="315856" cy="379027"/>
            </a:xfrm>
            <a:custGeom>
              <a:avLst/>
              <a:gdLst/>
              <a:ahLst/>
              <a:cxnLst/>
              <a:rect l="0" t="0" r="0" b="0"/>
              <a:pathLst>
                <a:path w="315856" h="379027">
                  <a:moveTo>
                    <a:pt x="0" y="0"/>
                  </a:moveTo>
                  <a:lnTo>
                    <a:pt x="3119" y="48931"/>
                  </a:lnTo>
                  <a:lnTo>
                    <a:pt x="11453" y="103016"/>
                  </a:lnTo>
                  <a:lnTo>
                    <a:pt x="21331" y="158425"/>
                  </a:lnTo>
                  <a:lnTo>
                    <a:pt x="29560" y="219767"/>
                  </a:lnTo>
                  <a:lnTo>
                    <a:pt x="38421" y="279804"/>
                  </a:lnTo>
                  <a:lnTo>
                    <a:pt x="41020" y="313232"/>
                  </a:lnTo>
                  <a:lnTo>
                    <a:pt x="41627" y="306111"/>
                  </a:lnTo>
                  <a:lnTo>
                    <a:pt x="36836" y="258810"/>
                  </a:lnTo>
                  <a:lnTo>
                    <a:pt x="46660" y="211780"/>
                  </a:lnTo>
                  <a:lnTo>
                    <a:pt x="62048" y="184932"/>
                  </a:lnTo>
                  <a:lnTo>
                    <a:pt x="69441" y="180610"/>
                  </a:lnTo>
                  <a:lnTo>
                    <a:pt x="87015" y="178927"/>
                  </a:lnTo>
                  <a:lnTo>
                    <a:pt x="116639" y="184557"/>
                  </a:lnTo>
                  <a:lnTo>
                    <a:pt x="124553" y="189718"/>
                  </a:lnTo>
                  <a:lnTo>
                    <a:pt x="142449" y="214920"/>
                  </a:lnTo>
                  <a:lnTo>
                    <a:pt x="159710" y="251503"/>
                  </a:lnTo>
                  <a:lnTo>
                    <a:pt x="172893" y="314082"/>
                  </a:lnTo>
                  <a:lnTo>
                    <a:pt x="178951" y="357836"/>
                  </a:lnTo>
                  <a:lnTo>
                    <a:pt x="181302" y="357880"/>
                  </a:lnTo>
                  <a:lnTo>
                    <a:pt x="184039" y="354400"/>
                  </a:lnTo>
                  <a:lnTo>
                    <a:pt x="209276" y="295024"/>
                  </a:lnTo>
                  <a:lnTo>
                    <a:pt x="234363" y="268869"/>
                  </a:lnTo>
                  <a:lnTo>
                    <a:pt x="289449" y="224797"/>
                  </a:lnTo>
                  <a:lnTo>
                    <a:pt x="306211" y="198018"/>
                  </a:lnTo>
                  <a:lnTo>
                    <a:pt x="312998" y="156678"/>
                  </a:lnTo>
                  <a:lnTo>
                    <a:pt x="309271" y="145396"/>
                  </a:lnTo>
                  <a:lnTo>
                    <a:pt x="302106" y="136705"/>
                  </a:lnTo>
                  <a:lnTo>
                    <a:pt x="292651" y="129741"/>
                  </a:lnTo>
                  <a:lnTo>
                    <a:pt x="282838" y="127438"/>
                  </a:lnTo>
                  <a:lnTo>
                    <a:pt x="262576" y="131119"/>
                  </a:lnTo>
                  <a:lnTo>
                    <a:pt x="244992" y="143673"/>
                  </a:lnTo>
                  <a:lnTo>
                    <a:pt x="230548" y="160951"/>
                  </a:lnTo>
                  <a:lnTo>
                    <a:pt x="211743" y="203758"/>
                  </a:lnTo>
                  <a:lnTo>
                    <a:pt x="206412" y="228600"/>
                  </a:lnTo>
                  <a:lnTo>
                    <a:pt x="212521" y="273143"/>
                  </a:lnTo>
                  <a:lnTo>
                    <a:pt x="224796" y="305149"/>
                  </a:lnTo>
                  <a:lnTo>
                    <a:pt x="255494" y="347406"/>
                  </a:lnTo>
                  <a:lnTo>
                    <a:pt x="285102" y="367837"/>
                  </a:lnTo>
                  <a:lnTo>
                    <a:pt x="315855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54976" y="1631735"/>
              <a:ext cx="166994" cy="173219"/>
            </a:xfrm>
            <a:custGeom>
              <a:avLst/>
              <a:gdLst/>
              <a:ahLst/>
              <a:cxnLst/>
              <a:rect l="0" t="0" r="0" b="0"/>
              <a:pathLst>
                <a:path w="166994" h="173219">
                  <a:moveTo>
                    <a:pt x="9065" y="21239"/>
                  </a:moveTo>
                  <a:lnTo>
                    <a:pt x="0" y="79855"/>
                  </a:lnTo>
                  <a:lnTo>
                    <a:pt x="7231" y="134030"/>
                  </a:lnTo>
                  <a:lnTo>
                    <a:pt x="14241" y="166442"/>
                  </a:lnTo>
                  <a:lnTo>
                    <a:pt x="11119" y="150570"/>
                  </a:lnTo>
                  <a:lnTo>
                    <a:pt x="9335" y="89974"/>
                  </a:lnTo>
                  <a:lnTo>
                    <a:pt x="14735" y="37705"/>
                  </a:lnTo>
                  <a:lnTo>
                    <a:pt x="19864" y="24028"/>
                  </a:lnTo>
                  <a:lnTo>
                    <a:pt x="34922" y="5710"/>
                  </a:lnTo>
                  <a:lnTo>
                    <a:pt x="45020" y="1528"/>
                  </a:lnTo>
                  <a:lnTo>
                    <a:pt x="68719" y="0"/>
                  </a:lnTo>
                  <a:lnTo>
                    <a:pt x="79250" y="3570"/>
                  </a:lnTo>
                  <a:lnTo>
                    <a:pt x="97190" y="16896"/>
                  </a:lnTo>
                  <a:lnTo>
                    <a:pt x="109843" y="37636"/>
                  </a:lnTo>
                  <a:lnTo>
                    <a:pt x="133087" y="89078"/>
                  </a:lnTo>
                  <a:lnTo>
                    <a:pt x="151803" y="143130"/>
                  </a:lnTo>
                  <a:lnTo>
                    <a:pt x="161972" y="171998"/>
                  </a:lnTo>
                  <a:lnTo>
                    <a:pt x="163645" y="173218"/>
                  </a:lnTo>
                  <a:lnTo>
                    <a:pt x="166993" y="1686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74611" y="1642445"/>
              <a:ext cx="157928" cy="172594"/>
            </a:xfrm>
            <a:custGeom>
              <a:avLst/>
              <a:gdLst/>
              <a:ahLst/>
              <a:cxnLst/>
              <a:rect l="0" t="0" r="0" b="0"/>
              <a:pathLst>
                <a:path w="157928" h="172594">
                  <a:moveTo>
                    <a:pt x="0" y="0"/>
                  </a:moveTo>
                  <a:lnTo>
                    <a:pt x="8333" y="37478"/>
                  </a:lnTo>
                  <a:lnTo>
                    <a:pt x="15684" y="88902"/>
                  </a:lnTo>
                  <a:lnTo>
                    <a:pt x="31802" y="146628"/>
                  </a:lnTo>
                  <a:lnTo>
                    <a:pt x="35240" y="157414"/>
                  </a:lnTo>
                  <a:lnTo>
                    <a:pt x="42210" y="164604"/>
                  </a:lnTo>
                  <a:lnTo>
                    <a:pt x="62434" y="172593"/>
                  </a:lnTo>
                  <a:lnTo>
                    <a:pt x="72038" y="172384"/>
                  </a:lnTo>
                  <a:lnTo>
                    <a:pt x="88949" y="165913"/>
                  </a:lnTo>
                  <a:lnTo>
                    <a:pt x="111623" y="149115"/>
                  </a:lnTo>
                  <a:lnTo>
                    <a:pt x="139075" y="114073"/>
                  </a:lnTo>
                  <a:lnTo>
                    <a:pt x="151822" y="83712"/>
                  </a:lnTo>
                  <a:lnTo>
                    <a:pt x="15792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706238" y="1609573"/>
              <a:ext cx="444460" cy="232915"/>
            </a:xfrm>
            <a:custGeom>
              <a:avLst/>
              <a:gdLst/>
              <a:ahLst/>
              <a:cxnLst/>
              <a:rect l="0" t="0" r="0" b="0"/>
              <a:pathLst>
                <a:path w="444460" h="232915">
                  <a:moveTo>
                    <a:pt x="0" y="74986"/>
                  </a:moveTo>
                  <a:lnTo>
                    <a:pt x="14654" y="130127"/>
                  </a:lnTo>
                  <a:lnTo>
                    <a:pt x="20962" y="185921"/>
                  </a:lnTo>
                  <a:lnTo>
                    <a:pt x="26084" y="209688"/>
                  </a:lnTo>
                  <a:lnTo>
                    <a:pt x="27918" y="212751"/>
                  </a:lnTo>
                  <a:lnTo>
                    <a:pt x="29141" y="210113"/>
                  </a:lnTo>
                  <a:lnTo>
                    <a:pt x="31264" y="152486"/>
                  </a:lnTo>
                  <a:lnTo>
                    <a:pt x="34642" y="96100"/>
                  </a:lnTo>
                  <a:lnTo>
                    <a:pt x="46227" y="45492"/>
                  </a:lnTo>
                  <a:lnTo>
                    <a:pt x="51875" y="38946"/>
                  </a:lnTo>
                  <a:lnTo>
                    <a:pt x="59150" y="35751"/>
                  </a:lnTo>
                  <a:lnTo>
                    <a:pt x="67509" y="34792"/>
                  </a:lnTo>
                  <a:lnTo>
                    <a:pt x="74252" y="37661"/>
                  </a:lnTo>
                  <a:lnTo>
                    <a:pt x="103004" y="77003"/>
                  </a:lnTo>
                  <a:lnTo>
                    <a:pt x="129343" y="138334"/>
                  </a:lnTo>
                  <a:lnTo>
                    <a:pt x="131852" y="140615"/>
                  </a:lnTo>
                  <a:lnTo>
                    <a:pt x="133525" y="137456"/>
                  </a:lnTo>
                  <a:lnTo>
                    <a:pt x="137600" y="86159"/>
                  </a:lnTo>
                  <a:lnTo>
                    <a:pt x="146315" y="47231"/>
                  </a:lnTo>
                  <a:lnTo>
                    <a:pt x="157056" y="24046"/>
                  </a:lnTo>
                  <a:lnTo>
                    <a:pt x="164365" y="17629"/>
                  </a:lnTo>
                  <a:lnTo>
                    <a:pt x="172748" y="14522"/>
                  </a:lnTo>
                  <a:lnTo>
                    <a:pt x="181846" y="13619"/>
                  </a:lnTo>
                  <a:lnTo>
                    <a:pt x="190251" y="16527"/>
                  </a:lnTo>
                  <a:lnTo>
                    <a:pt x="205828" y="29117"/>
                  </a:lnTo>
                  <a:lnTo>
                    <a:pt x="222163" y="55936"/>
                  </a:lnTo>
                  <a:lnTo>
                    <a:pt x="245450" y="117276"/>
                  </a:lnTo>
                  <a:lnTo>
                    <a:pt x="275768" y="180287"/>
                  </a:lnTo>
                  <a:lnTo>
                    <a:pt x="279772" y="183791"/>
                  </a:lnTo>
                  <a:lnTo>
                    <a:pt x="283610" y="182618"/>
                  </a:lnTo>
                  <a:lnTo>
                    <a:pt x="290996" y="171955"/>
                  </a:lnTo>
                  <a:lnTo>
                    <a:pt x="298177" y="155518"/>
                  </a:lnTo>
                  <a:lnTo>
                    <a:pt x="311508" y="142754"/>
                  </a:lnTo>
                  <a:lnTo>
                    <a:pt x="372160" y="106051"/>
                  </a:lnTo>
                  <a:lnTo>
                    <a:pt x="428424" y="77474"/>
                  </a:lnTo>
                  <a:lnTo>
                    <a:pt x="441145" y="60884"/>
                  </a:lnTo>
                  <a:lnTo>
                    <a:pt x="444459" y="38693"/>
                  </a:lnTo>
                  <a:lnTo>
                    <a:pt x="443705" y="26224"/>
                  </a:lnTo>
                  <a:lnTo>
                    <a:pt x="439693" y="16742"/>
                  </a:lnTo>
                  <a:lnTo>
                    <a:pt x="425876" y="3086"/>
                  </a:lnTo>
                  <a:lnTo>
                    <a:pt x="417279" y="147"/>
                  </a:lnTo>
                  <a:lnTo>
                    <a:pt x="398367" y="0"/>
                  </a:lnTo>
                  <a:lnTo>
                    <a:pt x="367989" y="6495"/>
                  </a:lnTo>
                  <a:lnTo>
                    <a:pt x="350334" y="21929"/>
                  </a:lnTo>
                  <a:lnTo>
                    <a:pt x="325525" y="64376"/>
                  </a:lnTo>
                  <a:lnTo>
                    <a:pt x="318720" y="107197"/>
                  </a:lnTo>
                  <a:lnTo>
                    <a:pt x="323368" y="133756"/>
                  </a:lnTo>
                  <a:lnTo>
                    <a:pt x="339826" y="179402"/>
                  </a:lnTo>
                  <a:lnTo>
                    <a:pt x="353415" y="194703"/>
                  </a:lnTo>
                  <a:lnTo>
                    <a:pt x="383916" y="209893"/>
                  </a:lnTo>
                  <a:lnTo>
                    <a:pt x="431668" y="2329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12191" y="1598803"/>
              <a:ext cx="94172" cy="199235"/>
            </a:xfrm>
            <a:custGeom>
              <a:avLst/>
              <a:gdLst/>
              <a:ahLst/>
              <a:cxnLst/>
              <a:rect l="0" t="0" r="0" b="0"/>
              <a:pathLst>
                <a:path w="94172" h="199235">
                  <a:moveTo>
                    <a:pt x="9943" y="96285"/>
                  </a:moveTo>
                  <a:lnTo>
                    <a:pt x="15532" y="158377"/>
                  </a:lnTo>
                  <a:lnTo>
                    <a:pt x="25562" y="199234"/>
                  </a:lnTo>
                  <a:lnTo>
                    <a:pt x="12667" y="139700"/>
                  </a:lnTo>
                  <a:lnTo>
                    <a:pt x="2379" y="85320"/>
                  </a:lnTo>
                  <a:lnTo>
                    <a:pt x="0" y="29518"/>
                  </a:lnTo>
                  <a:lnTo>
                    <a:pt x="3315" y="19018"/>
                  </a:lnTo>
                  <a:lnTo>
                    <a:pt x="9034" y="10848"/>
                  </a:lnTo>
                  <a:lnTo>
                    <a:pt x="16356" y="4232"/>
                  </a:lnTo>
                  <a:lnTo>
                    <a:pt x="40090" y="0"/>
                  </a:lnTo>
                  <a:lnTo>
                    <a:pt x="94171" y="1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419104" y="1657635"/>
              <a:ext cx="171529" cy="164024"/>
            </a:xfrm>
            <a:custGeom>
              <a:avLst/>
              <a:gdLst/>
              <a:ahLst/>
              <a:cxnLst/>
              <a:rect l="0" t="0" r="0" b="0"/>
              <a:pathLst>
                <a:path w="171529" h="164024">
                  <a:moveTo>
                    <a:pt x="118885" y="58510"/>
                  </a:moveTo>
                  <a:lnTo>
                    <a:pt x="118885" y="36153"/>
                  </a:lnTo>
                  <a:lnTo>
                    <a:pt x="112646" y="18937"/>
                  </a:lnTo>
                  <a:lnTo>
                    <a:pt x="107707" y="11071"/>
                  </a:lnTo>
                  <a:lnTo>
                    <a:pt x="99735" y="5827"/>
                  </a:lnTo>
                  <a:lnTo>
                    <a:pt x="78399" y="0"/>
                  </a:lnTo>
                  <a:lnTo>
                    <a:pt x="56438" y="3650"/>
                  </a:lnTo>
                  <a:lnTo>
                    <a:pt x="45668" y="7898"/>
                  </a:lnTo>
                  <a:lnTo>
                    <a:pt x="27463" y="25097"/>
                  </a:lnTo>
                  <a:lnTo>
                    <a:pt x="2301" y="68677"/>
                  </a:lnTo>
                  <a:lnTo>
                    <a:pt x="0" y="89935"/>
                  </a:lnTo>
                  <a:lnTo>
                    <a:pt x="8054" y="137767"/>
                  </a:lnTo>
                  <a:lnTo>
                    <a:pt x="14582" y="146443"/>
                  </a:lnTo>
                  <a:lnTo>
                    <a:pt x="34314" y="156083"/>
                  </a:lnTo>
                  <a:lnTo>
                    <a:pt x="43787" y="155144"/>
                  </a:lnTo>
                  <a:lnTo>
                    <a:pt x="60552" y="144742"/>
                  </a:lnTo>
                  <a:lnTo>
                    <a:pt x="77555" y="119155"/>
                  </a:lnTo>
                  <a:lnTo>
                    <a:pt x="86545" y="71616"/>
                  </a:lnTo>
                  <a:lnTo>
                    <a:pt x="89136" y="70756"/>
                  </a:lnTo>
                  <a:lnTo>
                    <a:pt x="96305" y="80330"/>
                  </a:lnTo>
                  <a:lnTo>
                    <a:pt x="133406" y="141481"/>
                  </a:lnTo>
                  <a:lnTo>
                    <a:pt x="147176" y="158167"/>
                  </a:lnTo>
                  <a:lnTo>
                    <a:pt x="152953" y="162382"/>
                  </a:lnTo>
                  <a:lnTo>
                    <a:pt x="157975" y="164023"/>
                  </a:lnTo>
                  <a:lnTo>
                    <a:pt x="171528" y="163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64331" y="1442404"/>
              <a:ext cx="21059" cy="357970"/>
            </a:xfrm>
            <a:custGeom>
              <a:avLst/>
              <a:gdLst/>
              <a:ahLst/>
              <a:cxnLst/>
              <a:rect l="0" t="0" r="0" b="0"/>
              <a:pathLst>
                <a:path w="21059" h="357970">
                  <a:moveTo>
                    <a:pt x="0" y="0"/>
                  </a:moveTo>
                  <a:lnTo>
                    <a:pt x="0" y="52050"/>
                  </a:lnTo>
                  <a:lnTo>
                    <a:pt x="0" y="111348"/>
                  </a:lnTo>
                  <a:lnTo>
                    <a:pt x="1170" y="157113"/>
                  </a:lnTo>
                  <a:lnTo>
                    <a:pt x="5589" y="204748"/>
                  </a:lnTo>
                  <a:lnTo>
                    <a:pt x="9065" y="266427"/>
                  </a:lnTo>
                  <a:lnTo>
                    <a:pt x="17476" y="327755"/>
                  </a:lnTo>
                  <a:lnTo>
                    <a:pt x="21058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559046" y="1611835"/>
              <a:ext cx="242157" cy="20083"/>
            </a:xfrm>
            <a:custGeom>
              <a:avLst/>
              <a:gdLst/>
              <a:ahLst/>
              <a:cxnLst/>
              <a:rect l="0" t="0" r="0" b="0"/>
              <a:pathLst>
                <a:path w="242157" h="20083">
                  <a:moveTo>
                    <a:pt x="242156" y="9553"/>
                  </a:moveTo>
                  <a:lnTo>
                    <a:pt x="183539" y="3964"/>
                  </a:lnTo>
                  <a:lnTo>
                    <a:pt x="129365" y="0"/>
                  </a:lnTo>
                  <a:lnTo>
                    <a:pt x="73603" y="2337"/>
                  </a:lnTo>
                  <a:lnTo>
                    <a:pt x="10275" y="17253"/>
                  </a:lnTo>
                  <a:lnTo>
                    <a:pt x="0" y="2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826530" y="1663502"/>
              <a:ext cx="138071" cy="169814"/>
            </a:xfrm>
            <a:custGeom>
              <a:avLst/>
              <a:gdLst/>
              <a:ahLst/>
              <a:cxnLst/>
              <a:rect l="0" t="0" r="0" b="0"/>
              <a:pathLst>
                <a:path w="138071" h="169814">
                  <a:moveTo>
                    <a:pt x="90485" y="0"/>
                  </a:moveTo>
                  <a:lnTo>
                    <a:pt x="84896" y="16768"/>
                  </a:lnTo>
                  <a:lnTo>
                    <a:pt x="79740" y="19367"/>
                  </a:lnTo>
                  <a:lnTo>
                    <a:pt x="72794" y="18761"/>
                  </a:lnTo>
                  <a:lnTo>
                    <a:pt x="64653" y="16017"/>
                  </a:lnTo>
                  <a:lnTo>
                    <a:pt x="46249" y="19207"/>
                  </a:lnTo>
                  <a:lnTo>
                    <a:pt x="27540" y="29594"/>
                  </a:lnTo>
                  <a:lnTo>
                    <a:pt x="11427" y="45908"/>
                  </a:lnTo>
                  <a:lnTo>
                    <a:pt x="2706" y="67977"/>
                  </a:lnTo>
                  <a:lnTo>
                    <a:pt x="0" y="93383"/>
                  </a:lnTo>
                  <a:lnTo>
                    <a:pt x="2697" y="120272"/>
                  </a:lnTo>
                  <a:lnTo>
                    <a:pt x="10914" y="141582"/>
                  </a:lnTo>
                  <a:lnTo>
                    <a:pt x="16381" y="150540"/>
                  </a:lnTo>
                  <a:lnTo>
                    <a:pt x="31814" y="163613"/>
                  </a:lnTo>
                  <a:lnTo>
                    <a:pt x="40842" y="168737"/>
                  </a:lnTo>
                  <a:lnTo>
                    <a:pt x="49201" y="169813"/>
                  </a:lnTo>
                  <a:lnTo>
                    <a:pt x="64728" y="164770"/>
                  </a:lnTo>
                  <a:lnTo>
                    <a:pt x="108231" y="141298"/>
                  </a:lnTo>
                  <a:lnTo>
                    <a:pt x="126058" y="123631"/>
                  </a:lnTo>
                  <a:lnTo>
                    <a:pt x="135541" y="100961"/>
                  </a:lnTo>
                  <a:lnTo>
                    <a:pt x="138070" y="88364"/>
                  </a:lnTo>
                  <a:lnTo>
                    <a:pt x="134641" y="68129"/>
                  </a:lnTo>
                  <a:lnTo>
                    <a:pt x="111542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028027" y="1663502"/>
              <a:ext cx="78502" cy="151776"/>
            </a:xfrm>
            <a:custGeom>
              <a:avLst/>
              <a:gdLst/>
              <a:ahLst/>
              <a:cxnLst/>
              <a:rect l="0" t="0" r="0" b="0"/>
              <a:pathLst>
                <a:path w="78502" h="151776">
                  <a:moveTo>
                    <a:pt x="25859" y="126342"/>
                  </a:moveTo>
                  <a:lnTo>
                    <a:pt x="25859" y="148699"/>
                  </a:lnTo>
                  <a:lnTo>
                    <a:pt x="24689" y="151775"/>
                  </a:lnTo>
                  <a:lnTo>
                    <a:pt x="22739" y="150316"/>
                  </a:lnTo>
                  <a:lnTo>
                    <a:pt x="4528" y="100573"/>
                  </a:lnTo>
                  <a:lnTo>
                    <a:pt x="0" y="76285"/>
                  </a:lnTo>
                  <a:lnTo>
                    <a:pt x="1888" y="53792"/>
                  </a:lnTo>
                  <a:lnTo>
                    <a:pt x="7539" y="44050"/>
                  </a:lnTo>
                  <a:lnTo>
                    <a:pt x="26295" y="26987"/>
                  </a:lnTo>
                  <a:lnTo>
                    <a:pt x="7850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229815" y="1652974"/>
              <a:ext cx="129398" cy="211405"/>
            </a:xfrm>
            <a:custGeom>
              <a:avLst/>
              <a:gdLst/>
              <a:ahLst/>
              <a:cxnLst/>
              <a:rect l="0" t="0" r="0" b="0"/>
              <a:pathLst>
                <a:path w="129398" h="211405">
                  <a:moveTo>
                    <a:pt x="129397" y="0"/>
                  </a:moveTo>
                  <a:lnTo>
                    <a:pt x="91920" y="8333"/>
                  </a:lnTo>
                  <a:lnTo>
                    <a:pt x="46085" y="15684"/>
                  </a:lnTo>
                  <a:lnTo>
                    <a:pt x="19445" y="30643"/>
                  </a:lnTo>
                  <a:lnTo>
                    <a:pt x="7220" y="46374"/>
                  </a:lnTo>
                  <a:lnTo>
                    <a:pt x="2322" y="55483"/>
                  </a:lnTo>
                  <a:lnTo>
                    <a:pt x="0" y="74962"/>
                  </a:lnTo>
                  <a:lnTo>
                    <a:pt x="1018" y="85069"/>
                  </a:lnTo>
                  <a:lnTo>
                    <a:pt x="6377" y="91808"/>
                  </a:lnTo>
                  <a:lnTo>
                    <a:pt x="55904" y="109099"/>
                  </a:lnTo>
                  <a:lnTo>
                    <a:pt x="103918" y="117996"/>
                  </a:lnTo>
                  <a:lnTo>
                    <a:pt x="122363" y="131991"/>
                  </a:lnTo>
                  <a:lnTo>
                    <a:pt x="127047" y="140637"/>
                  </a:lnTo>
                  <a:lnTo>
                    <a:pt x="129133" y="159601"/>
                  </a:lnTo>
                  <a:lnTo>
                    <a:pt x="118140" y="190009"/>
                  </a:lnTo>
                  <a:lnTo>
                    <a:pt x="103337" y="204551"/>
                  </a:lnTo>
                  <a:lnTo>
                    <a:pt x="94476" y="210067"/>
                  </a:lnTo>
                  <a:lnTo>
                    <a:pt x="85060" y="211404"/>
                  </a:lnTo>
                  <a:lnTo>
                    <a:pt x="45169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837814" y="2463668"/>
            <a:ext cx="6069442" cy="758053"/>
            <a:chOff x="837814" y="2463668"/>
            <a:chExt cx="6069442" cy="758053"/>
          </a:xfrm>
        </p:grpSpPr>
        <p:sp>
          <p:nvSpPr>
            <p:cNvPr id="63" name="Freeform 62"/>
            <p:cNvSpPr/>
            <p:nvPr/>
          </p:nvSpPr>
          <p:spPr>
            <a:xfrm>
              <a:off x="837814" y="2589275"/>
              <a:ext cx="215036" cy="424861"/>
            </a:xfrm>
            <a:custGeom>
              <a:avLst/>
              <a:gdLst/>
              <a:ahLst/>
              <a:cxnLst/>
              <a:rect l="0" t="0" r="0" b="0"/>
              <a:pathLst>
                <a:path w="215036" h="424861">
                  <a:moveTo>
                    <a:pt x="46579" y="11263"/>
                  </a:moveTo>
                  <a:lnTo>
                    <a:pt x="29768" y="30414"/>
                  </a:lnTo>
                  <a:lnTo>
                    <a:pt x="13002" y="63991"/>
                  </a:lnTo>
                  <a:lnTo>
                    <a:pt x="0" y="125471"/>
                  </a:lnTo>
                  <a:lnTo>
                    <a:pt x="319" y="129516"/>
                  </a:lnTo>
                  <a:lnTo>
                    <a:pt x="2871" y="128703"/>
                  </a:lnTo>
                  <a:lnTo>
                    <a:pt x="6912" y="124651"/>
                  </a:lnTo>
                  <a:lnTo>
                    <a:pt x="33649" y="64318"/>
                  </a:lnTo>
                  <a:lnTo>
                    <a:pt x="64735" y="25818"/>
                  </a:lnTo>
                  <a:lnTo>
                    <a:pt x="90953" y="4397"/>
                  </a:lnTo>
                  <a:lnTo>
                    <a:pt x="100728" y="837"/>
                  </a:lnTo>
                  <a:lnTo>
                    <a:pt x="120948" y="0"/>
                  </a:lnTo>
                  <a:lnTo>
                    <a:pt x="130084" y="3755"/>
                  </a:lnTo>
                  <a:lnTo>
                    <a:pt x="146473" y="17285"/>
                  </a:lnTo>
                  <a:lnTo>
                    <a:pt x="163265" y="44633"/>
                  </a:lnTo>
                  <a:lnTo>
                    <a:pt x="178250" y="94891"/>
                  </a:lnTo>
                  <a:lnTo>
                    <a:pt x="183079" y="144186"/>
                  </a:lnTo>
                  <a:lnTo>
                    <a:pt x="190229" y="201556"/>
                  </a:lnTo>
                  <a:lnTo>
                    <a:pt x="191698" y="256120"/>
                  </a:lnTo>
                  <a:lnTo>
                    <a:pt x="184074" y="308161"/>
                  </a:lnTo>
                  <a:lnTo>
                    <a:pt x="161130" y="365141"/>
                  </a:lnTo>
                  <a:lnTo>
                    <a:pt x="134067" y="404949"/>
                  </a:lnTo>
                  <a:lnTo>
                    <a:pt x="107597" y="422449"/>
                  </a:lnTo>
                  <a:lnTo>
                    <a:pt x="87736" y="424860"/>
                  </a:lnTo>
                  <a:lnTo>
                    <a:pt x="77527" y="423865"/>
                  </a:lnTo>
                  <a:lnTo>
                    <a:pt x="56824" y="413401"/>
                  </a:lnTo>
                  <a:lnTo>
                    <a:pt x="46390" y="405697"/>
                  </a:lnTo>
                  <a:lnTo>
                    <a:pt x="31677" y="384659"/>
                  </a:lnTo>
                  <a:lnTo>
                    <a:pt x="23579" y="360881"/>
                  </a:lnTo>
                  <a:lnTo>
                    <a:pt x="23879" y="338614"/>
                  </a:lnTo>
                  <a:lnTo>
                    <a:pt x="31031" y="320139"/>
                  </a:lnTo>
                  <a:lnTo>
                    <a:pt x="36214" y="311937"/>
                  </a:lnTo>
                  <a:lnTo>
                    <a:pt x="44348" y="306469"/>
                  </a:lnTo>
                  <a:lnTo>
                    <a:pt x="78154" y="298773"/>
                  </a:lnTo>
                  <a:lnTo>
                    <a:pt x="104286" y="296973"/>
                  </a:lnTo>
                  <a:lnTo>
                    <a:pt x="128379" y="302412"/>
                  </a:lnTo>
                  <a:lnTo>
                    <a:pt x="181960" y="325468"/>
                  </a:lnTo>
                  <a:lnTo>
                    <a:pt x="215035" y="358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242362" y="295850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488980" y="2598346"/>
              <a:ext cx="332451" cy="388888"/>
            </a:xfrm>
            <a:custGeom>
              <a:avLst/>
              <a:gdLst/>
              <a:ahLst/>
              <a:cxnLst/>
              <a:rect l="0" t="0" r="0" b="0"/>
              <a:pathLst>
                <a:path w="332451" h="388888">
                  <a:moveTo>
                    <a:pt x="6066" y="370690"/>
                  </a:moveTo>
                  <a:lnTo>
                    <a:pt x="0" y="388887"/>
                  </a:lnTo>
                  <a:lnTo>
                    <a:pt x="21021" y="337958"/>
                  </a:lnTo>
                  <a:lnTo>
                    <a:pt x="33374" y="291062"/>
                  </a:lnTo>
                  <a:lnTo>
                    <a:pt x="44443" y="240122"/>
                  </a:lnTo>
                  <a:lnTo>
                    <a:pt x="55132" y="187984"/>
                  </a:lnTo>
                  <a:lnTo>
                    <a:pt x="64538" y="136660"/>
                  </a:lnTo>
                  <a:lnTo>
                    <a:pt x="67149" y="106020"/>
                  </a:lnTo>
                  <a:lnTo>
                    <a:pt x="70184" y="98317"/>
                  </a:lnTo>
                  <a:lnTo>
                    <a:pt x="74548" y="95521"/>
                  </a:lnTo>
                  <a:lnTo>
                    <a:pt x="79797" y="95997"/>
                  </a:lnTo>
                  <a:lnTo>
                    <a:pt x="91868" y="105885"/>
                  </a:lnTo>
                  <a:lnTo>
                    <a:pt x="106201" y="119638"/>
                  </a:lnTo>
                  <a:lnTo>
                    <a:pt x="124270" y="129650"/>
                  </a:lnTo>
                  <a:lnTo>
                    <a:pt x="132832" y="130448"/>
                  </a:lnTo>
                  <a:lnTo>
                    <a:pt x="148584" y="125095"/>
                  </a:lnTo>
                  <a:lnTo>
                    <a:pt x="176195" y="108928"/>
                  </a:lnTo>
                  <a:lnTo>
                    <a:pt x="190084" y="92914"/>
                  </a:lnTo>
                  <a:lnTo>
                    <a:pt x="219273" y="36543"/>
                  </a:lnTo>
                  <a:lnTo>
                    <a:pt x="245233" y="659"/>
                  </a:lnTo>
                  <a:lnTo>
                    <a:pt x="250909" y="0"/>
                  </a:lnTo>
                  <a:lnTo>
                    <a:pt x="255862" y="5410"/>
                  </a:lnTo>
                  <a:lnTo>
                    <a:pt x="263316" y="27019"/>
                  </a:lnTo>
                  <a:lnTo>
                    <a:pt x="268101" y="88552"/>
                  </a:lnTo>
                  <a:lnTo>
                    <a:pt x="272049" y="142814"/>
                  </a:lnTo>
                  <a:lnTo>
                    <a:pt x="280628" y="200226"/>
                  </a:lnTo>
                  <a:lnTo>
                    <a:pt x="290579" y="254282"/>
                  </a:lnTo>
                  <a:lnTo>
                    <a:pt x="297817" y="304223"/>
                  </a:lnTo>
                  <a:lnTo>
                    <a:pt x="301849" y="331790"/>
                  </a:lnTo>
                  <a:lnTo>
                    <a:pt x="311441" y="351841"/>
                  </a:lnTo>
                  <a:lnTo>
                    <a:pt x="316104" y="356954"/>
                  </a:lnTo>
                  <a:lnTo>
                    <a:pt x="320383" y="359193"/>
                  </a:lnTo>
                  <a:lnTo>
                    <a:pt x="332450" y="3601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916186" y="2768994"/>
              <a:ext cx="165862" cy="242168"/>
            </a:xfrm>
            <a:custGeom>
              <a:avLst/>
              <a:gdLst/>
              <a:ahLst/>
              <a:cxnLst/>
              <a:rect l="0" t="0" r="0" b="0"/>
              <a:pathLst>
                <a:path w="165862" h="242168">
                  <a:moveTo>
                    <a:pt x="0" y="84228"/>
                  </a:moveTo>
                  <a:lnTo>
                    <a:pt x="8333" y="121707"/>
                  </a:lnTo>
                  <a:lnTo>
                    <a:pt x="15684" y="173130"/>
                  </a:lnTo>
                  <a:lnTo>
                    <a:pt x="30644" y="208836"/>
                  </a:lnTo>
                  <a:lnTo>
                    <a:pt x="49894" y="236053"/>
                  </a:lnTo>
                  <a:lnTo>
                    <a:pt x="57829" y="240427"/>
                  </a:lnTo>
                  <a:lnTo>
                    <a:pt x="76005" y="242167"/>
                  </a:lnTo>
                  <a:lnTo>
                    <a:pt x="92662" y="235922"/>
                  </a:lnTo>
                  <a:lnTo>
                    <a:pt x="107863" y="224177"/>
                  </a:lnTo>
                  <a:lnTo>
                    <a:pt x="122419" y="207259"/>
                  </a:lnTo>
                  <a:lnTo>
                    <a:pt x="146420" y="146039"/>
                  </a:lnTo>
                  <a:lnTo>
                    <a:pt x="163648" y="84266"/>
                  </a:lnTo>
                  <a:lnTo>
                    <a:pt x="165861" y="45765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180374" y="2642653"/>
              <a:ext cx="30611" cy="400083"/>
            </a:xfrm>
            <a:custGeom>
              <a:avLst/>
              <a:gdLst/>
              <a:ahLst/>
              <a:cxnLst/>
              <a:rect l="0" t="0" r="0" b="0"/>
              <a:pathLst>
                <a:path w="30611" h="400083">
                  <a:moveTo>
                    <a:pt x="9553" y="0"/>
                  </a:moveTo>
                  <a:lnTo>
                    <a:pt x="2317" y="28725"/>
                  </a:lnTo>
                  <a:lnTo>
                    <a:pt x="0" y="77921"/>
                  </a:lnTo>
                  <a:lnTo>
                    <a:pt x="483" y="130062"/>
                  </a:lnTo>
                  <a:lnTo>
                    <a:pt x="6346" y="182556"/>
                  </a:lnTo>
                  <a:lnTo>
                    <a:pt x="8603" y="233984"/>
                  </a:lnTo>
                  <a:lnTo>
                    <a:pt x="12485" y="293877"/>
                  </a:lnTo>
                  <a:lnTo>
                    <a:pt x="24170" y="350767"/>
                  </a:lnTo>
                  <a:lnTo>
                    <a:pt x="30610" y="4000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389968" y="2674238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0" y="58617"/>
                  </a:lnTo>
                  <a:lnTo>
                    <a:pt x="0" y="110175"/>
                  </a:lnTo>
                  <a:lnTo>
                    <a:pt x="0" y="169905"/>
                  </a:lnTo>
                  <a:lnTo>
                    <a:pt x="7236" y="230093"/>
                  </a:lnTo>
                  <a:lnTo>
                    <a:pt x="12998" y="292762"/>
                  </a:lnTo>
                  <a:lnTo>
                    <a:pt x="27232" y="353975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2326798" y="2832165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0"/>
                  </a:moveTo>
                  <a:lnTo>
                    <a:pt x="220448" y="11179"/>
                  </a:lnTo>
                  <a:lnTo>
                    <a:pt x="212476" y="13302"/>
                  </a:lnTo>
                  <a:lnTo>
                    <a:pt x="152820" y="11125"/>
                  </a:lnTo>
                  <a:lnTo>
                    <a:pt x="99120" y="11817"/>
                  </a:lnTo>
                  <a:lnTo>
                    <a:pt x="47265" y="22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2596413" y="2863751"/>
              <a:ext cx="25183" cy="168457"/>
            </a:xfrm>
            <a:custGeom>
              <a:avLst/>
              <a:gdLst/>
              <a:ahLst/>
              <a:cxnLst/>
              <a:rect l="0" t="0" r="0" b="0"/>
              <a:pathLst>
                <a:path w="25183" h="168457">
                  <a:moveTo>
                    <a:pt x="14654" y="0"/>
                  </a:moveTo>
                  <a:lnTo>
                    <a:pt x="0" y="43962"/>
                  </a:lnTo>
                  <a:lnTo>
                    <a:pt x="3267" y="101404"/>
                  </a:lnTo>
                  <a:lnTo>
                    <a:pt x="11930" y="145989"/>
                  </a:lnTo>
                  <a:lnTo>
                    <a:pt x="2518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621595" y="276899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21057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2747937" y="2850496"/>
              <a:ext cx="139874" cy="359836"/>
            </a:xfrm>
            <a:custGeom>
              <a:avLst/>
              <a:gdLst/>
              <a:ahLst/>
              <a:cxnLst/>
              <a:rect l="0" t="0" r="0" b="0"/>
              <a:pathLst>
                <a:path w="139874" h="359836">
                  <a:moveTo>
                    <a:pt x="0" y="181711"/>
                  </a:moveTo>
                  <a:lnTo>
                    <a:pt x="14655" y="240328"/>
                  </a:lnTo>
                  <a:lnTo>
                    <a:pt x="28547" y="303164"/>
                  </a:lnTo>
                  <a:lnTo>
                    <a:pt x="36575" y="357650"/>
                  </a:lnTo>
                  <a:lnTo>
                    <a:pt x="37251" y="359835"/>
                  </a:lnTo>
                  <a:lnTo>
                    <a:pt x="31067" y="298956"/>
                  </a:lnTo>
                  <a:lnTo>
                    <a:pt x="20262" y="241352"/>
                  </a:lnTo>
                  <a:lnTo>
                    <a:pt x="12451" y="179584"/>
                  </a:lnTo>
                  <a:lnTo>
                    <a:pt x="9739" y="123492"/>
                  </a:lnTo>
                  <a:lnTo>
                    <a:pt x="1514" y="60960"/>
                  </a:lnTo>
                  <a:lnTo>
                    <a:pt x="6038" y="19851"/>
                  </a:lnTo>
                  <a:lnTo>
                    <a:pt x="12214" y="10633"/>
                  </a:lnTo>
                  <a:lnTo>
                    <a:pt x="21011" y="4488"/>
                  </a:lnTo>
                  <a:lnTo>
                    <a:pt x="31555" y="392"/>
                  </a:lnTo>
                  <a:lnTo>
                    <a:pt x="40924" y="0"/>
                  </a:lnTo>
                  <a:lnTo>
                    <a:pt x="57573" y="5804"/>
                  </a:lnTo>
                  <a:lnTo>
                    <a:pt x="110657" y="41909"/>
                  </a:lnTo>
                  <a:lnTo>
                    <a:pt x="127284" y="68148"/>
                  </a:lnTo>
                  <a:lnTo>
                    <a:pt x="139619" y="98150"/>
                  </a:lnTo>
                  <a:lnTo>
                    <a:pt x="139873" y="107286"/>
                  </a:lnTo>
                  <a:lnTo>
                    <a:pt x="133916" y="123677"/>
                  </a:lnTo>
                  <a:lnTo>
                    <a:pt x="111819" y="146058"/>
                  </a:lnTo>
                  <a:lnTo>
                    <a:pt x="103792" y="148584"/>
                  </a:lnTo>
                  <a:lnTo>
                    <a:pt x="96101" y="147928"/>
                  </a:lnTo>
                  <a:lnTo>
                    <a:pt x="73700" y="1395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2951272" y="2663709"/>
              <a:ext cx="38822" cy="305328"/>
            </a:xfrm>
            <a:custGeom>
              <a:avLst/>
              <a:gdLst/>
              <a:ahLst/>
              <a:cxnLst/>
              <a:rect l="0" t="0" r="0" b="0"/>
              <a:pathLst>
                <a:path w="38822" h="305328">
                  <a:moveTo>
                    <a:pt x="7235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8352" y="139207"/>
                  </a:lnTo>
                  <a:lnTo>
                    <a:pt x="15905" y="201933"/>
                  </a:lnTo>
                  <a:lnTo>
                    <a:pt x="25802" y="258214"/>
                  </a:lnTo>
                  <a:lnTo>
                    <a:pt x="38821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084849" y="2853222"/>
              <a:ext cx="42115" cy="115815"/>
            </a:xfrm>
            <a:custGeom>
              <a:avLst/>
              <a:gdLst/>
              <a:ahLst/>
              <a:cxnLst/>
              <a:rect l="0" t="0" r="0" b="0"/>
              <a:pathLst>
                <a:path w="42115" h="115815">
                  <a:moveTo>
                    <a:pt x="0" y="0"/>
                  </a:moveTo>
                  <a:lnTo>
                    <a:pt x="14654" y="53028"/>
                  </a:lnTo>
                  <a:lnTo>
                    <a:pt x="42114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063792" y="2821637"/>
              <a:ext cx="178986" cy="400084"/>
            </a:xfrm>
            <a:custGeom>
              <a:avLst/>
              <a:gdLst/>
              <a:ahLst/>
              <a:cxnLst/>
              <a:rect l="0" t="0" r="0" b="0"/>
              <a:pathLst>
                <a:path w="178986" h="400084">
                  <a:moveTo>
                    <a:pt x="178985" y="0"/>
                  </a:moveTo>
                  <a:lnTo>
                    <a:pt x="154938" y="17981"/>
                  </a:lnTo>
                  <a:lnTo>
                    <a:pt x="119392" y="69742"/>
                  </a:lnTo>
                  <a:lnTo>
                    <a:pt x="92431" y="122267"/>
                  </a:lnTo>
                  <a:lnTo>
                    <a:pt x="65219" y="178448"/>
                  </a:lnTo>
                  <a:lnTo>
                    <a:pt x="50780" y="232768"/>
                  </a:lnTo>
                  <a:lnTo>
                    <a:pt x="35421" y="292033"/>
                  </a:lnTo>
                  <a:lnTo>
                    <a:pt x="21122" y="344468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632331" y="2600538"/>
              <a:ext cx="52644" cy="347442"/>
            </a:xfrm>
            <a:custGeom>
              <a:avLst/>
              <a:gdLst/>
              <a:ahLst/>
              <a:cxnLst/>
              <a:rect l="0" t="0" r="0" b="0"/>
              <a:pathLst>
                <a:path w="52644" h="347442">
                  <a:moveTo>
                    <a:pt x="0" y="0"/>
                  </a:moveTo>
                  <a:lnTo>
                    <a:pt x="19786" y="60384"/>
                  </a:lnTo>
                  <a:lnTo>
                    <a:pt x="31209" y="118108"/>
                  </a:lnTo>
                  <a:lnTo>
                    <a:pt x="42003" y="173425"/>
                  </a:lnTo>
                  <a:lnTo>
                    <a:pt x="49490" y="222571"/>
                  </a:lnTo>
                  <a:lnTo>
                    <a:pt x="52020" y="285991"/>
                  </a:lnTo>
                  <a:lnTo>
                    <a:pt x="52643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569160" y="2705823"/>
              <a:ext cx="252685" cy="39020"/>
            </a:xfrm>
            <a:custGeom>
              <a:avLst/>
              <a:gdLst/>
              <a:ahLst/>
              <a:cxnLst/>
              <a:rect l="0" t="0" r="0" b="0"/>
              <a:pathLst>
                <a:path w="252685" h="39020">
                  <a:moveTo>
                    <a:pt x="252684" y="0"/>
                  </a:moveTo>
                  <a:lnTo>
                    <a:pt x="194068" y="14655"/>
                  </a:lnTo>
                  <a:lnTo>
                    <a:pt x="139893" y="28198"/>
                  </a:lnTo>
                  <a:lnTo>
                    <a:pt x="77893" y="39019"/>
                  </a:lnTo>
                  <a:lnTo>
                    <a:pt x="31658" y="3807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811316" y="2505782"/>
              <a:ext cx="389555" cy="350719"/>
            </a:xfrm>
            <a:custGeom>
              <a:avLst/>
              <a:gdLst/>
              <a:ahLst/>
              <a:cxnLst/>
              <a:rect l="0" t="0" r="0" b="0"/>
              <a:pathLst>
                <a:path w="389555" h="350719">
                  <a:moveTo>
                    <a:pt x="0" y="0"/>
                  </a:moveTo>
                  <a:lnTo>
                    <a:pt x="8333" y="37478"/>
                  </a:lnTo>
                  <a:lnTo>
                    <a:pt x="18645" y="97655"/>
                  </a:lnTo>
                  <a:lnTo>
                    <a:pt x="28401" y="150208"/>
                  </a:lnTo>
                  <a:lnTo>
                    <a:pt x="37531" y="203343"/>
                  </a:lnTo>
                  <a:lnTo>
                    <a:pt x="41926" y="256132"/>
                  </a:lnTo>
                  <a:lnTo>
                    <a:pt x="48947" y="307648"/>
                  </a:lnTo>
                  <a:lnTo>
                    <a:pt x="50378" y="344879"/>
                  </a:lnTo>
                  <a:lnTo>
                    <a:pt x="48793" y="345733"/>
                  </a:lnTo>
                  <a:lnTo>
                    <a:pt x="46566" y="342792"/>
                  </a:lnTo>
                  <a:lnTo>
                    <a:pt x="43433" y="316298"/>
                  </a:lnTo>
                  <a:lnTo>
                    <a:pt x="48094" y="273222"/>
                  </a:lnTo>
                  <a:lnTo>
                    <a:pt x="56860" y="249724"/>
                  </a:lnTo>
                  <a:lnTo>
                    <a:pt x="81551" y="215574"/>
                  </a:lnTo>
                  <a:lnTo>
                    <a:pt x="89462" y="211567"/>
                  </a:lnTo>
                  <a:lnTo>
                    <a:pt x="107611" y="210233"/>
                  </a:lnTo>
                  <a:lnTo>
                    <a:pt x="124256" y="216659"/>
                  </a:lnTo>
                  <a:lnTo>
                    <a:pt x="139453" y="228484"/>
                  </a:lnTo>
                  <a:lnTo>
                    <a:pt x="175353" y="280303"/>
                  </a:lnTo>
                  <a:lnTo>
                    <a:pt x="199101" y="336390"/>
                  </a:lnTo>
                  <a:lnTo>
                    <a:pt x="202924" y="347092"/>
                  </a:lnTo>
                  <a:lnTo>
                    <a:pt x="206643" y="350718"/>
                  </a:lnTo>
                  <a:lnTo>
                    <a:pt x="210291" y="349625"/>
                  </a:lnTo>
                  <a:lnTo>
                    <a:pt x="213894" y="345388"/>
                  </a:lnTo>
                  <a:lnTo>
                    <a:pt x="230420" y="300068"/>
                  </a:lnTo>
                  <a:lnTo>
                    <a:pt x="255446" y="272833"/>
                  </a:lnTo>
                  <a:lnTo>
                    <a:pt x="295343" y="245789"/>
                  </a:lnTo>
                  <a:lnTo>
                    <a:pt x="354897" y="218298"/>
                  </a:lnTo>
                  <a:lnTo>
                    <a:pt x="378116" y="196092"/>
                  </a:lnTo>
                  <a:lnTo>
                    <a:pt x="385438" y="186880"/>
                  </a:lnTo>
                  <a:lnTo>
                    <a:pt x="387980" y="178399"/>
                  </a:lnTo>
                  <a:lnTo>
                    <a:pt x="387335" y="170405"/>
                  </a:lnTo>
                  <a:lnTo>
                    <a:pt x="384565" y="162737"/>
                  </a:lnTo>
                  <a:lnTo>
                    <a:pt x="378039" y="157624"/>
                  </a:lnTo>
                  <a:lnTo>
                    <a:pt x="358310" y="151943"/>
                  </a:lnTo>
                  <a:lnTo>
                    <a:pt x="326484" y="154335"/>
                  </a:lnTo>
                  <a:lnTo>
                    <a:pt x="294827" y="168041"/>
                  </a:lnTo>
                  <a:lnTo>
                    <a:pt x="268810" y="186920"/>
                  </a:lnTo>
                  <a:lnTo>
                    <a:pt x="246284" y="212921"/>
                  </a:lnTo>
                  <a:lnTo>
                    <a:pt x="238141" y="235792"/>
                  </a:lnTo>
                  <a:lnTo>
                    <a:pt x="235969" y="248441"/>
                  </a:lnTo>
                  <a:lnTo>
                    <a:pt x="239796" y="271855"/>
                  </a:lnTo>
                  <a:lnTo>
                    <a:pt x="244092" y="283012"/>
                  </a:lnTo>
                  <a:lnTo>
                    <a:pt x="258223" y="298529"/>
                  </a:lnTo>
                  <a:lnTo>
                    <a:pt x="295892" y="318022"/>
                  </a:lnTo>
                  <a:lnTo>
                    <a:pt x="332296" y="323906"/>
                  </a:lnTo>
                  <a:lnTo>
                    <a:pt x="389554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435252" y="2481699"/>
              <a:ext cx="324235" cy="392506"/>
            </a:xfrm>
            <a:custGeom>
              <a:avLst/>
              <a:gdLst/>
              <a:ahLst/>
              <a:cxnLst/>
              <a:rect l="0" t="0" r="0" b="0"/>
              <a:pathLst>
                <a:path w="324235" h="392506">
                  <a:moveTo>
                    <a:pt x="165701" y="245181"/>
                  </a:moveTo>
                  <a:lnTo>
                    <a:pt x="160112" y="261949"/>
                  </a:lnTo>
                  <a:lnTo>
                    <a:pt x="157295" y="263379"/>
                  </a:lnTo>
                  <a:lnTo>
                    <a:pt x="154248" y="260823"/>
                  </a:lnTo>
                  <a:lnTo>
                    <a:pt x="135363" y="237093"/>
                  </a:lnTo>
                  <a:lnTo>
                    <a:pt x="104719" y="222378"/>
                  </a:lnTo>
                  <a:lnTo>
                    <a:pt x="82446" y="220618"/>
                  </a:lnTo>
                  <a:lnTo>
                    <a:pt x="62018" y="224906"/>
                  </a:lnTo>
                  <a:lnTo>
                    <a:pt x="37364" y="240474"/>
                  </a:lnTo>
                  <a:lnTo>
                    <a:pt x="16411" y="261074"/>
                  </a:lnTo>
                  <a:lnTo>
                    <a:pt x="6543" y="279151"/>
                  </a:lnTo>
                  <a:lnTo>
                    <a:pt x="0" y="320237"/>
                  </a:lnTo>
                  <a:lnTo>
                    <a:pt x="4709" y="346390"/>
                  </a:lnTo>
                  <a:lnTo>
                    <a:pt x="15770" y="368542"/>
                  </a:lnTo>
                  <a:lnTo>
                    <a:pt x="32384" y="386186"/>
                  </a:lnTo>
                  <a:lnTo>
                    <a:pt x="42898" y="390657"/>
                  </a:lnTo>
                  <a:lnTo>
                    <a:pt x="67058" y="392505"/>
                  </a:lnTo>
                  <a:lnTo>
                    <a:pt x="90274" y="386308"/>
                  </a:lnTo>
                  <a:lnTo>
                    <a:pt x="111121" y="374585"/>
                  </a:lnTo>
                  <a:lnTo>
                    <a:pt x="150946" y="328426"/>
                  </a:lnTo>
                  <a:lnTo>
                    <a:pt x="175211" y="268304"/>
                  </a:lnTo>
                  <a:lnTo>
                    <a:pt x="190066" y="207765"/>
                  </a:lnTo>
                  <a:lnTo>
                    <a:pt x="188625" y="151093"/>
                  </a:lnTo>
                  <a:lnTo>
                    <a:pt x="187127" y="89119"/>
                  </a:lnTo>
                  <a:lnTo>
                    <a:pt x="181242" y="37060"/>
                  </a:lnTo>
                  <a:lnTo>
                    <a:pt x="172126" y="3751"/>
                  </a:lnTo>
                  <a:lnTo>
                    <a:pt x="167644" y="0"/>
                  </a:lnTo>
                  <a:lnTo>
                    <a:pt x="162317" y="1009"/>
                  </a:lnTo>
                  <a:lnTo>
                    <a:pt x="156426" y="5191"/>
                  </a:lnTo>
                  <a:lnTo>
                    <a:pt x="149880" y="25435"/>
                  </a:lnTo>
                  <a:lnTo>
                    <a:pt x="146196" y="72837"/>
                  </a:lnTo>
                  <a:lnTo>
                    <a:pt x="145104" y="131335"/>
                  </a:lnTo>
                  <a:lnTo>
                    <a:pt x="144780" y="190002"/>
                  </a:lnTo>
                  <a:lnTo>
                    <a:pt x="150260" y="251050"/>
                  </a:lnTo>
                  <a:lnTo>
                    <a:pt x="155372" y="304139"/>
                  </a:lnTo>
                  <a:lnTo>
                    <a:pt x="160331" y="327537"/>
                  </a:lnTo>
                  <a:lnTo>
                    <a:pt x="164460" y="332840"/>
                  </a:lnTo>
                  <a:lnTo>
                    <a:pt x="169553" y="334036"/>
                  </a:lnTo>
                  <a:lnTo>
                    <a:pt x="175288" y="332494"/>
                  </a:lnTo>
                  <a:lnTo>
                    <a:pt x="180281" y="327956"/>
                  </a:lnTo>
                  <a:lnTo>
                    <a:pt x="202940" y="298577"/>
                  </a:lnTo>
                  <a:lnTo>
                    <a:pt x="230547" y="280109"/>
                  </a:lnTo>
                  <a:lnTo>
                    <a:pt x="280565" y="257320"/>
                  </a:lnTo>
                  <a:lnTo>
                    <a:pt x="319532" y="218011"/>
                  </a:lnTo>
                  <a:lnTo>
                    <a:pt x="323237" y="209520"/>
                  </a:lnTo>
                  <a:lnTo>
                    <a:pt x="324234" y="190727"/>
                  </a:lnTo>
                  <a:lnTo>
                    <a:pt x="319353" y="184312"/>
                  </a:lnTo>
                  <a:lnTo>
                    <a:pt x="301451" y="177184"/>
                  </a:lnTo>
                  <a:lnTo>
                    <a:pt x="292466" y="177623"/>
                  </a:lnTo>
                  <a:lnTo>
                    <a:pt x="276243" y="184350"/>
                  </a:lnTo>
                  <a:lnTo>
                    <a:pt x="253956" y="201291"/>
                  </a:lnTo>
                  <a:lnTo>
                    <a:pt x="238124" y="226718"/>
                  </a:lnTo>
                  <a:lnTo>
                    <a:pt x="231613" y="267657"/>
                  </a:lnTo>
                  <a:lnTo>
                    <a:pt x="235274" y="311242"/>
                  </a:lnTo>
                  <a:lnTo>
                    <a:pt x="246925" y="333423"/>
                  </a:lnTo>
                  <a:lnTo>
                    <a:pt x="263802" y="349911"/>
                  </a:lnTo>
                  <a:lnTo>
                    <a:pt x="323628" y="3820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12896" y="2705665"/>
              <a:ext cx="151527" cy="179144"/>
            </a:xfrm>
            <a:custGeom>
              <a:avLst/>
              <a:gdLst/>
              <a:ahLst/>
              <a:cxnLst/>
              <a:rect l="0" t="0" r="0" b="0"/>
              <a:pathLst>
                <a:path w="151527" h="179144">
                  <a:moveTo>
                    <a:pt x="9156" y="21215"/>
                  </a:moveTo>
                  <a:lnTo>
                    <a:pt x="3090" y="54837"/>
                  </a:lnTo>
                  <a:lnTo>
                    <a:pt x="7611" y="106539"/>
                  </a:lnTo>
                  <a:lnTo>
                    <a:pt x="7300" y="125817"/>
                  </a:lnTo>
                  <a:lnTo>
                    <a:pt x="5579" y="126045"/>
                  </a:lnTo>
                  <a:lnTo>
                    <a:pt x="3261" y="122687"/>
                  </a:lnTo>
                  <a:lnTo>
                    <a:pt x="0" y="95605"/>
                  </a:lnTo>
                  <a:lnTo>
                    <a:pt x="10261" y="42363"/>
                  </a:lnTo>
                  <a:lnTo>
                    <a:pt x="13402" y="31804"/>
                  </a:lnTo>
                  <a:lnTo>
                    <a:pt x="26251" y="13833"/>
                  </a:lnTo>
                  <a:lnTo>
                    <a:pt x="34591" y="5766"/>
                  </a:lnTo>
                  <a:lnTo>
                    <a:pt x="43660" y="1557"/>
                  </a:lnTo>
                  <a:lnTo>
                    <a:pt x="63095" y="0"/>
                  </a:lnTo>
                  <a:lnTo>
                    <a:pt x="93768" y="5701"/>
                  </a:lnTo>
                  <a:lnTo>
                    <a:pt x="119494" y="20388"/>
                  </a:lnTo>
                  <a:lnTo>
                    <a:pt x="131504" y="36056"/>
                  </a:lnTo>
                  <a:lnTo>
                    <a:pt x="139572" y="55887"/>
                  </a:lnTo>
                  <a:lnTo>
                    <a:pt x="147871" y="106746"/>
                  </a:lnTo>
                  <a:lnTo>
                    <a:pt x="151526" y="132929"/>
                  </a:lnTo>
                  <a:lnTo>
                    <a:pt x="146026" y="1791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03889" y="2716352"/>
              <a:ext cx="150629" cy="166057"/>
            </a:xfrm>
            <a:custGeom>
              <a:avLst/>
              <a:gdLst/>
              <a:ahLst/>
              <a:cxnLst/>
              <a:rect l="0" t="0" r="0" b="0"/>
              <a:pathLst>
                <a:path w="150629" h="166057">
                  <a:moveTo>
                    <a:pt x="112961" y="21057"/>
                  </a:moveTo>
                  <a:lnTo>
                    <a:pt x="101783" y="9879"/>
                  </a:lnTo>
                  <a:lnTo>
                    <a:pt x="94980" y="7755"/>
                  </a:lnTo>
                  <a:lnTo>
                    <a:pt x="68639" y="10357"/>
                  </a:lnTo>
                  <a:lnTo>
                    <a:pt x="48809" y="15521"/>
                  </a:lnTo>
                  <a:lnTo>
                    <a:pt x="31416" y="27955"/>
                  </a:lnTo>
                  <a:lnTo>
                    <a:pt x="17057" y="45180"/>
                  </a:lnTo>
                  <a:lnTo>
                    <a:pt x="6776" y="64534"/>
                  </a:lnTo>
                  <a:lnTo>
                    <a:pt x="0" y="100749"/>
                  </a:lnTo>
                  <a:lnTo>
                    <a:pt x="9171" y="141116"/>
                  </a:lnTo>
                  <a:lnTo>
                    <a:pt x="16862" y="150229"/>
                  </a:lnTo>
                  <a:lnTo>
                    <a:pt x="37885" y="160355"/>
                  </a:lnTo>
                  <a:lnTo>
                    <a:pt x="76028" y="166056"/>
                  </a:lnTo>
                  <a:lnTo>
                    <a:pt x="100056" y="158031"/>
                  </a:lnTo>
                  <a:lnTo>
                    <a:pt x="121263" y="142765"/>
                  </a:lnTo>
                  <a:lnTo>
                    <a:pt x="138488" y="124283"/>
                  </a:lnTo>
                  <a:lnTo>
                    <a:pt x="147702" y="101250"/>
                  </a:lnTo>
                  <a:lnTo>
                    <a:pt x="150628" y="76585"/>
                  </a:lnTo>
                  <a:lnTo>
                    <a:pt x="148029" y="53925"/>
                  </a:lnTo>
                  <a:lnTo>
                    <a:pt x="12348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222134" y="2716660"/>
              <a:ext cx="256924" cy="172657"/>
            </a:xfrm>
            <a:custGeom>
              <a:avLst/>
              <a:gdLst/>
              <a:ahLst/>
              <a:cxnLst/>
              <a:rect l="0" t="0" r="0" b="0"/>
              <a:pathLst>
                <a:path w="256924" h="172657">
                  <a:moveTo>
                    <a:pt x="0" y="62863"/>
                  </a:moveTo>
                  <a:lnTo>
                    <a:pt x="3120" y="105555"/>
                  </a:lnTo>
                  <a:lnTo>
                    <a:pt x="9576" y="125121"/>
                  </a:lnTo>
                  <a:lnTo>
                    <a:pt x="35411" y="172656"/>
                  </a:lnTo>
                  <a:lnTo>
                    <a:pt x="34066" y="166642"/>
                  </a:lnTo>
                  <a:lnTo>
                    <a:pt x="17150" y="108860"/>
                  </a:lnTo>
                  <a:lnTo>
                    <a:pt x="12491" y="68953"/>
                  </a:lnTo>
                  <a:lnTo>
                    <a:pt x="17640" y="44513"/>
                  </a:lnTo>
                  <a:lnTo>
                    <a:pt x="22289" y="33082"/>
                  </a:lnTo>
                  <a:lnTo>
                    <a:pt x="30067" y="26631"/>
                  </a:lnTo>
                  <a:lnTo>
                    <a:pt x="39932" y="23501"/>
                  </a:lnTo>
                  <a:lnTo>
                    <a:pt x="51188" y="22583"/>
                  </a:lnTo>
                  <a:lnTo>
                    <a:pt x="69934" y="27803"/>
                  </a:lnTo>
                  <a:lnTo>
                    <a:pt x="86064" y="39092"/>
                  </a:lnTo>
                  <a:lnTo>
                    <a:pt x="107129" y="65178"/>
                  </a:lnTo>
                  <a:lnTo>
                    <a:pt x="117023" y="84949"/>
                  </a:lnTo>
                  <a:lnTo>
                    <a:pt x="118960" y="86946"/>
                  </a:lnTo>
                  <a:lnTo>
                    <a:pt x="124650" y="40377"/>
                  </a:lnTo>
                  <a:lnTo>
                    <a:pt x="130659" y="20114"/>
                  </a:lnTo>
                  <a:lnTo>
                    <a:pt x="136239" y="12137"/>
                  </a:lnTo>
                  <a:lnTo>
                    <a:pt x="151798" y="154"/>
                  </a:lnTo>
                  <a:lnTo>
                    <a:pt x="160860" y="0"/>
                  </a:lnTo>
                  <a:lnTo>
                    <a:pt x="180288" y="9187"/>
                  </a:lnTo>
                  <a:lnTo>
                    <a:pt x="205367" y="28502"/>
                  </a:lnTo>
                  <a:lnTo>
                    <a:pt x="233632" y="71630"/>
                  </a:lnTo>
                  <a:lnTo>
                    <a:pt x="256923" y="130559"/>
                  </a:lnTo>
                  <a:lnTo>
                    <a:pt x="256680" y="131390"/>
                  </a:lnTo>
                  <a:lnTo>
                    <a:pt x="252684" y="12603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548518" y="2758466"/>
              <a:ext cx="42115" cy="136871"/>
            </a:xfrm>
            <a:custGeom>
              <a:avLst/>
              <a:gdLst/>
              <a:ahLst/>
              <a:cxnLst/>
              <a:rect l="0" t="0" r="0" b="0"/>
              <a:pathLst>
                <a:path w="42115" h="136871">
                  <a:moveTo>
                    <a:pt x="0" y="0"/>
                  </a:moveTo>
                  <a:lnTo>
                    <a:pt x="11179" y="11178"/>
                  </a:lnTo>
                  <a:lnTo>
                    <a:pt x="16667" y="32264"/>
                  </a:lnTo>
                  <a:lnTo>
                    <a:pt x="21446" y="58793"/>
                  </a:lnTo>
                  <a:lnTo>
                    <a:pt x="37338" y="104420"/>
                  </a:lnTo>
                  <a:lnTo>
                    <a:pt x="42114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559046" y="2632124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685389" y="2706344"/>
              <a:ext cx="189514" cy="210050"/>
            </a:xfrm>
            <a:custGeom>
              <a:avLst/>
              <a:gdLst/>
              <a:ahLst/>
              <a:cxnLst/>
              <a:rect l="0" t="0" r="0" b="0"/>
              <a:pathLst>
                <a:path w="189514" h="210050">
                  <a:moveTo>
                    <a:pt x="0" y="73179"/>
                  </a:moveTo>
                  <a:lnTo>
                    <a:pt x="3119" y="115871"/>
                  </a:lnTo>
                  <a:lnTo>
                    <a:pt x="9575" y="135437"/>
                  </a:lnTo>
                  <a:lnTo>
                    <a:pt x="20243" y="151932"/>
                  </a:lnTo>
                  <a:lnTo>
                    <a:pt x="20515" y="154927"/>
                  </a:lnTo>
                  <a:lnTo>
                    <a:pt x="17186" y="154584"/>
                  </a:lnTo>
                  <a:lnTo>
                    <a:pt x="11457" y="152015"/>
                  </a:lnTo>
                  <a:lnTo>
                    <a:pt x="7638" y="145624"/>
                  </a:lnTo>
                  <a:lnTo>
                    <a:pt x="1509" y="101744"/>
                  </a:lnTo>
                  <a:lnTo>
                    <a:pt x="3567" y="64875"/>
                  </a:lnTo>
                  <a:lnTo>
                    <a:pt x="14742" y="20976"/>
                  </a:lnTo>
                  <a:lnTo>
                    <a:pt x="20356" y="12641"/>
                  </a:lnTo>
                  <a:lnTo>
                    <a:pt x="35953" y="259"/>
                  </a:lnTo>
                  <a:lnTo>
                    <a:pt x="45026" y="0"/>
                  </a:lnTo>
                  <a:lnTo>
                    <a:pt x="64465" y="9069"/>
                  </a:lnTo>
                  <a:lnTo>
                    <a:pt x="98305" y="37422"/>
                  </a:lnTo>
                  <a:lnTo>
                    <a:pt x="125054" y="72593"/>
                  </a:lnTo>
                  <a:lnTo>
                    <a:pt x="160992" y="134655"/>
                  </a:lnTo>
                  <a:lnTo>
                    <a:pt x="179242" y="167433"/>
                  </a:lnTo>
                  <a:lnTo>
                    <a:pt x="189513" y="2100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926638" y="2737172"/>
              <a:ext cx="253591" cy="200279"/>
            </a:xfrm>
            <a:custGeom>
              <a:avLst/>
              <a:gdLst/>
              <a:ahLst/>
              <a:cxnLst/>
              <a:rect l="0" t="0" r="0" b="0"/>
              <a:pathLst>
                <a:path w="253591" h="200279">
                  <a:moveTo>
                    <a:pt x="85134" y="94993"/>
                  </a:moveTo>
                  <a:lnTo>
                    <a:pt x="96312" y="83815"/>
                  </a:lnTo>
                  <a:lnTo>
                    <a:pt x="101801" y="62729"/>
                  </a:lnTo>
                  <a:lnTo>
                    <a:pt x="101900" y="37370"/>
                  </a:lnTo>
                  <a:lnTo>
                    <a:pt x="94145" y="18300"/>
                  </a:lnTo>
                  <a:lnTo>
                    <a:pt x="79780" y="5146"/>
                  </a:lnTo>
                  <a:lnTo>
                    <a:pt x="71036" y="0"/>
                  </a:lnTo>
                  <a:lnTo>
                    <a:pt x="61698" y="79"/>
                  </a:lnTo>
                  <a:lnTo>
                    <a:pt x="41962" y="9525"/>
                  </a:lnTo>
                  <a:lnTo>
                    <a:pt x="16710" y="28985"/>
                  </a:lnTo>
                  <a:lnTo>
                    <a:pt x="0" y="55158"/>
                  </a:lnTo>
                  <a:lnTo>
                    <a:pt x="893" y="81188"/>
                  </a:lnTo>
                  <a:lnTo>
                    <a:pt x="14941" y="139970"/>
                  </a:lnTo>
                  <a:lnTo>
                    <a:pt x="31060" y="171361"/>
                  </a:lnTo>
                  <a:lnTo>
                    <a:pt x="50654" y="195480"/>
                  </a:lnTo>
                  <a:lnTo>
                    <a:pt x="57468" y="198249"/>
                  </a:lnTo>
                  <a:lnTo>
                    <a:pt x="64350" y="197756"/>
                  </a:lnTo>
                  <a:lnTo>
                    <a:pt x="71278" y="195087"/>
                  </a:lnTo>
                  <a:lnTo>
                    <a:pt x="85215" y="179644"/>
                  </a:lnTo>
                  <a:lnTo>
                    <a:pt x="92207" y="168975"/>
                  </a:lnTo>
                  <a:lnTo>
                    <a:pt x="96856" y="144642"/>
                  </a:lnTo>
                  <a:lnTo>
                    <a:pt x="95898" y="90892"/>
                  </a:lnTo>
                  <a:lnTo>
                    <a:pt x="89643" y="51809"/>
                  </a:lnTo>
                  <a:lnTo>
                    <a:pt x="95699" y="67640"/>
                  </a:lnTo>
                  <a:lnTo>
                    <a:pt x="146523" y="127545"/>
                  </a:lnTo>
                  <a:lnTo>
                    <a:pt x="184335" y="170943"/>
                  </a:lnTo>
                  <a:lnTo>
                    <a:pt x="202923" y="185681"/>
                  </a:lnTo>
                  <a:lnTo>
                    <a:pt x="212793" y="189377"/>
                  </a:lnTo>
                  <a:lnTo>
                    <a:pt x="239942" y="191329"/>
                  </a:lnTo>
                  <a:lnTo>
                    <a:pt x="244491" y="193142"/>
                  </a:lnTo>
                  <a:lnTo>
                    <a:pt x="253590" y="2002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148835" y="2463668"/>
              <a:ext cx="52451" cy="484312"/>
            </a:xfrm>
            <a:custGeom>
              <a:avLst/>
              <a:gdLst/>
              <a:ahLst/>
              <a:cxnLst/>
              <a:rect l="0" t="0" r="0" b="0"/>
              <a:pathLst>
                <a:path w="52451" h="484312">
                  <a:moveTo>
                    <a:pt x="10336" y="0"/>
                  </a:moveTo>
                  <a:lnTo>
                    <a:pt x="2003" y="48931"/>
                  </a:lnTo>
                  <a:lnTo>
                    <a:pt x="458" y="99896"/>
                  </a:lnTo>
                  <a:lnTo>
                    <a:pt x="0" y="162570"/>
                  </a:lnTo>
                  <a:lnTo>
                    <a:pt x="2984" y="220524"/>
                  </a:lnTo>
                  <a:lnTo>
                    <a:pt x="8884" y="277137"/>
                  </a:lnTo>
                  <a:lnTo>
                    <a:pt x="19624" y="328484"/>
                  </a:lnTo>
                  <a:lnTo>
                    <a:pt x="35445" y="379258"/>
                  </a:lnTo>
                  <a:lnTo>
                    <a:pt x="48744" y="435874"/>
                  </a:lnTo>
                  <a:lnTo>
                    <a:pt x="52450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32829" y="2663709"/>
              <a:ext cx="273742" cy="42115"/>
            </a:xfrm>
            <a:custGeom>
              <a:avLst/>
              <a:gdLst/>
              <a:ahLst/>
              <a:cxnLst/>
              <a:rect l="0" t="0" r="0" b="0"/>
              <a:pathLst>
                <a:path w="273742" h="42115">
                  <a:moveTo>
                    <a:pt x="273741" y="0"/>
                  </a:moveTo>
                  <a:lnTo>
                    <a:pt x="262562" y="11179"/>
                  </a:lnTo>
                  <a:lnTo>
                    <a:pt x="244596" y="16667"/>
                  </a:lnTo>
                  <a:lnTo>
                    <a:pt x="182598" y="21649"/>
                  </a:lnTo>
                  <a:lnTo>
                    <a:pt x="131345" y="29277"/>
                  </a:lnTo>
                  <a:lnTo>
                    <a:pt x="82591" y="34021"/>
                  </a:lnTo>
                  <a:lnTo>
                    <a:pt x="37339" y="3971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08068" y="2726880"/>
              <a:ext cx="144079" cy="192615"/>
            </a:xfrm>
            <a:custGeom>
              <a:avLst/>
              <a:gdLst/>
              <a:ahLst/>
              <a:cxnLst/>
              <a:rect l="0" t="0" r="0" b="0"/>
              <a:pathLst>
                <a:path w="144079" h="192615">
                  <a:moveTo>
                    <a:pt x="103787" y="0"/>
                  </a:moveTo>
                  <a:lnTo>
                    <a:pt x="98197" y="16768"/>
                  </a:lnTo>
                  <a:lnTo>
                    <a:pt x="86095" y="28120"/>
                  </a:lnTo>
                  <a:lnTo>
                    <a:pt x="24729" y="61539"/>
                  </a:lnTo>
                  <a:lnTo>
                    <a:pt x="2503" y="86864"/>
                  </a:lnTo>
                  <a:lnTo>
                    <a:pt x="0" y="96514"/>
                  </a:lnTo>
                  <a:lnTo>
                    <a:pt x="6484" y="126863"/>
                  </a:lnTo>
                  <a:lnTo>
                    <a:pt x="17505" y="156912"/>
                  </a:lnTo>
                  <a:lnTo>
                    <a:pt x="28785" y="173464"/>
                  </a:lnTo>
                  <a:lnTo>
                    <a:pt x="44716" y="185500"/>
                  </a:lnTo>
                  <a:lnTo>
                    <a:pt x="53878" y="190347"/>
                  </a:lnTo>
                  <a:lnTo>
                    <a:pt x="76536" y="192614"/>
                  </a:lnTo>
                  <a:lnTo>
                    <a:pt x="99864" y="188552"/>
                  </a:lnTo>
                  <a:lnTo>
                    <a:pt x="126151" y="173111"/>
                  </a:lnTo>
                  <a:lnTo>
                    <a:pt x="141412" y="160386"/>
                  </a:lnTo>
                  <a:lnTo>
                    <a:pt x="144078" y="153718"/>
                  </a:lnTo>
                  <a:lnTo>
                    <a:pt x="143516" y="146932"/>
                  </a:lnTo>
                  <a:lnTo>
                    <a:pt x="138991" y="129644"/>
                  </a:lnTo>
                  <a:lnTo>
                    <a:pt x="134105" y="89366"/>
                  </a:lnTo>
                  <a:lnTo>
                    <a:pt x="120049" y="57675"/>
                  </a:lnTo>
                  <a:lnTo>
                    <a:pt x="103787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534898" y="2695295"/>
              <a:ext cx="66471" cy="199549"/>
            </a:xfrm>
            <a:custGeom>
              <a:avLst/>
              <a:gdLst/>
              <a:ahLst/>
              <a:cxnLst/>
              <a:rect l="0" t="0" r="0" b="0"/>
              <a:pathLst>
                <a:path w="66471" h="199549">
                  <a:moveTo>
                    <a:pt x="3299" y="136870"/>
                  </a:moveTo>
                  <a:lnTo>
                    <a:pt x="45961" y="185771"/>
                  </a:lnTo>
                  <a:lnTo>
                    <a:pt x="52797" y="197547"/>
                  </a:lnTo>
                  <a:lnTo>
                    <a:pt x="56185" y="199548"/>
                  </a:lnTo>
                  <a:lnTo>
                    <a:pt x="57274" y="195033"/>
                  </a:lnTo>
                  <a:lnTo>
                    <a:pt x="56829" y="186174"/>
                  </a:lnTo>
                  <a:lnTo>
                    <a:pt x="46977" y="166972"/>
                  </a:lnTo>
                  <a:lnTo>
                    <a:pt x="23235" y="126049"/>
                  </a:lnTo>
                  <a:lnTo>
                    <a:pt x="3614" y="70541"/>
                  </a:lnTo>
                  <a:lnTo>
                    <a:pt x="0" y="57556"/>
                  </a:lnTo>
                  <a:lnTo>
                    <a:pt x="1099" y="46559"/>
                  </a:lnTo>
                  <a:lnTo>
                    <a:pt x="11679" y="28102"/>
                  </a:lnTo>
                  <a:lnTo>
                    <a:pt x="28081" y="15219"/>
                  </a:lnTo>
                  <a:lnTo>
                    <a:pt x="664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19960" y="2705823"/>
              <a:ext cx="187296" cy="256322"/>
            </a:xfrm>
            <a:custGeom>
              <a:avLst/>
              <a:gdLst/>
              <a:ahLst/>
              <a:cxnLst/>
              <a:rect l="0" t="0" r="0" b="0"/>
              <a:pathLst>
                <a:path w="187296" h="256322">
                  <a:moveTo>
                    <a:pt x="123563" y="0"/>
                  </a:moveTo>
                  <a:lnTo>
                    <a:pt x="112384" y="11179"/>
                  </a:lnTo>
                  <a:lnTo>
                    <a:pt x="50346" y="34844"/>
                  </a:lnTo>
                  <a:lnTo>
                    <a:pt x="24011" y="51139"/>
                  </a:lnTo>
                  <a:lnTo>
                    <a:pt x="1390" y="76374"/>
                  </a:lnTo>
                  <a:lnTo>
                    <a:pt x="0" y="83671"/>
                  </a:lnTo>
                  <a:lnTo>
                    <a:pt x="2583" y="89706"/>
                  </a:lnTo>
                  <a:lnTo>
                    <a:pt x="14812" y="99531"/>
                  </a:lnTo>
                  <a:lnTo>
                    <a:pt x="72710" y="129872"/>
                  </a:lnTo>
                  <a:lnTo>
                    <a:pt x="132710" y="150449"/>
                  </a:lnTo>
                  <a:lnTo>
                    <a:pt x="159678" y="166890"/>
                  </a:lnTo>
                  <a:lnTo>
                    <a:pt x="182486" y="186580"/>
                  </a:lnTo>
                  <a:lnTo>
                    <a:pt x="186242" y="195746"/>
                  </a:lnTo>
                  <a:lnTo>
                    <a:pt x="187295" y="218410"/>
                  </a:lnTo>
                  <a:lnTo>
                    <a:pt x="183599" y="227495"/>
                  </a:lnTo>
                  <a:lnTo>
                    <a:pt x="170133" y="240709"/>
                  </a:lnTo>
                  <a:lnTo>
                    <a:pt x="137232" y="254725"/>
                  </a:lnTo>
                  <a:lnTo>
                    <a:pt x="117550" y="256321"/>
                  </a:lnTo>
                  <a:lnTo>
                    <a:pt x="91978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965289" y="3930339"/>
            <a:ext cx="1572079" cy="470573"/>
            <a:chOff x="965289" y="3930339"/>
            <a:chExt cx="1572079" cy="470573"/>
          </a:xfrm>
        </p:grpSpPr>
        <p:sp>
          <p:nvSpPr>
            <p:cNvPr id="93" name="Freeform 92"/>
            <p:cNvSpPr/>
            <p:nvPr/>
          </p:nvSpPr>
          <p:spPr>
            <a:xfrm>
              <a:off x="965289" y="3948186"/>
              <a:ext cx="342461" cy="435815"/>
            </a:xfrm>
            <a:custGeom>
              <a:avLst/>
              <a:gdLst/>
              <a:ahLst/>
              <a:cxnLst/>
              <a:rect l="0" t="0" r="0" b="0"/>
              <a:pathLst>
                <a:path w="342461" h="435815">
                  <a:moveTo>
                    <a:pt x="87560" y="0"/>
                  </a:moveTo>
                  <a:lnTo>
                    <a:pt x="68432" y="62281"/>
                  </a:lnTo>
                  <a:lnTo>
                    <a:pt x="37757" y="124607"/>
                  </a:lnTo>
                  <a:lnTo>
                    <a:pt x="17172" y="157414"/>
                  </a:lnTo>
                  <a:lnTo>
                    <a:pt x="11389" y="161094"/>
                  </a:lnTo>
                  <a:lnTo>
                    <a:pt x="6364" y="160039"/>
                  </a:lnTo>
                  <a:lnTo>
                    <a:pt x="1844" y="155826"/>
                  </a:lnTo>
                  <a:lnTo>
                    <a:pt x="0" y="149507"/>
                  </a:lnTo>
                  <a:lnTo>
                    <a:pt x="1071" y="133128"/>
                  </a:lnTo>
                  <a:lnTo>
                    <a:pt x="8567" y="117270"/>
                  </a:lnTo>
                  <a:lnTo>
                    <a:pt x="13841" y="109765"/>
                  </a:lnTo>
                  <a:lnTo>
                    <a:pt x="29060" y="98308"/>
                  </a:lnTo>
                  <a:lnTo>
                    <a:pt x="89297" y="61333"/>
                  </a:lnTo>
                  <a:lnTo>
                    <a:pt x="125250" y="49628"/>
                  </a:lnTo>
                  <a:lnTo>
                    <a:pt x="148765" y="48573"/>
                  </a:lnTo>
                  <a:lnTo>
                    <a:pt x="169744" y="53174"/>
                  </a:lnTo>
                  <a:lnTo>
                    <a:pt x="202277" y="75191"/>
                  </a:lnTo>
                  <a:lnTo>
                    <a:pt x="215754" y="89571"/>
                  </a:lnTo>
                  <a:lnTo>
                    <a:pt x="225644" y="107660"/>
                  </a:lnTo>
                  <a:lnTo>
                    <a:pt x="227700" y="127398"/>
                  </a:lnTo>
                  <a:lnTo>
                    <a:pt x="223544" y="147868"/>
                  </a:lnTo>
                  <a:lnTo>
                    <a:pt x="213898" y="168665"/>
                  </a:lnTo>
                  <a:lnTo>
                    <a:pt x="189724" y="194515"/>
                  </a:lnTo>
                  <a:lnTo>
                    <a:pt x="160335" y="211402"/>
                  </a:lnTo>
                  <a:lnTo>
                    <a:pt x="155964" y="212294"/>
                  </a:lnTo>
                  <a:lnTo>
                    <a:pt x="155390" y="210550"/>
                  </a:lnTo>
                  <a:lnTo>
                    <a:pt x="157346" y="207047"/>
                  </a:lnTo>
                  <a:lnTo>
                    <a:pt x="171999" y="203155"/>
                  </a:lnTo>
                  <a:lnTo>
                    <a:pt x="192939" y="202595"/>
                  </a:lnTo>
                  <a:lnTo>
                    <a:pt x="251089" y="214878"/>
                  </a:lnTo>
                  <a:lnTo>
                    <a:pt x="280553" y="230434"/>
                  </a:lnTo>
                  <a:lnTo>
                    <a:pt x="325895" y="270435"/>
                  </a:lnTo>
                  <a:lnTo>
                    <a:pt x="341582" y="313706"/>
                  </a:lnTo>
                  <a:lnTo>
                    <a:pt x="342460" y="354213"/>
                  </a:lnTo>
                  <a:lnTo>
                    <a:pt x="329722" y="388441"/>
                  </a:lnTo>
                  <a:lnTo>
                    <a:pt x="311391" y="406997"/>
                  </a:lnTo>
                  <a:lnTo>
                    <a:pt x="287646" y="420704"/>
                  </a:lnTo>
                  <a:lnTo>
                    <a:pt x="226054" y="435814"/>
                  </a:lnTo>
                  <a:lnTo>
                    <a:pt x="187737" y="434717"/>
                  </a:lnTo>
                  <a:lnTo>
                    <a:pt x="135208" y="422696"/>
                  </a:lnTo>
                  <a:lnTo>
                    <a:pt x="87560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1484518" y="4295626"/>
              <a:ext cx="10529" cy="21059"/>
            </a:xfrm>
            <a:custGeom>
              <a:avLst/>
              <a:gdLst/>
              <a:ahLst/>
              <a:cxnLst/>
              <a:rect l="0" t="0" r="0" b="0"/>
              <a:pathLst>
                <a:path w="10529" h="21059">
                  <a:moveTo>
                    <a:pt x="10528" y="0"/>
                  </a:move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738809" y="3930339"/>
              <a:ext cx="346111" cy="394267"/>
            </a:xfrm>
            <a:custGeom>
              <a:avLst/>
              <a:gdLst/>
              <a:ahLst/>
              <a:cxnLst/>
              <a:rect l="0" t="0" r="0" b="0"/>
              <a:pathLst>
                <a:path w="346111" h="394267">
                  <a:moveTo>
                    <a:pt x="251077" y="59961"/>
                  </a:moveTo>
                  <a:lnTo>
                    <a:pt x="245487" y="43194"/>
                  </a:lnTo>
                  <a:lnTo>
                    <a:pt x="233385" y="31842"/>
                  </a:lnTo>
                  <a:lnTo>
                    <a:pt x="179726" y="11285"/>
                  </a:lnTo>
                  <a:lnTo>
                    <a:pt x="132608" y="0"/>
                  </a:lnTo>
                  <a:lnTo>
                    <a:pt x="95482" y="861"/>
                  </a:lnTo>
                  <a:lnTo>
                    <a:pt x="84176" y="3013"/>
                  </a:lnTo>
                  <a:lnTo>
                    <a:pt x="51496" y="22811"/>
                  </a:lnTo>
                  <a:lnTo>
                    <a:pt x="17418" y="62111"/>
                  </a:lnTo>
                  <a:lnTo>
                    <a:pt x="2559" y="87043"/>
                  </a:lnTo>
                  <a:lnTo>
                    <a:pt x="0" y="97903"/>
                  </a:lnTo>
                  <a:lnTo>
                    <a:pt x="634" y="107483"/>
                  </a:lnTo>
                  <a:lnTo>
                    <a:pt x="3397" y="116208"/>
                  </a:lnTo>
                  <a:lnTo>
                    <a:pt x="18944" y="132143"/>
                  </a:lnTo>
                  <a:lnTo>
                    <a:pt x="41452" y="144685"/>
                  </a:lnTo>
                  <a:lnTo>
                    <a:pt x="94029" y="152736"/>
                  </a:lnTo>
                  <a:lnTo>
                    <a:pt x="156219" y="162862"/>
                  </a:lnTo>
                  <a:lnTo>
                    <a:pt x="209636" y="175997"/>
                  </a:lnTo>
                  <a:lnTo>
                    <a:pt x="236168" y="185232"/>
                  </a:lnTo>
                  <a:lnTo>
                    <a:pt x="296099" y="231370"/>
                  </a:lnTo>
                  <a:lnTo>
                    <a:pt x="332759" y="263012"/>
                  </a:lnTo>
                  <a:lnTo>
                    <a:pt x="340627" y="272538"/>
                  </a:lnTo>
                  <a:lnTo>
                    <a:pt x="344702" y="283567"/>
                  </a:lnTo>
                  <a:lnTo>
                    <a:pt x="346110" y="308301"/>
                  </a:lnTo>
                  <a:lnTo>
                    <a:pt x="334737" y="348533"/>
                  </a:lnTo>
                  <a:lnTo>
                    <a:pt x="319844" y="366810"/>
                  </a:lnTo>
                  <a:lnTo>
                    <a:pt x="281688" y="388075"/>
                  </a:lnTo>
                  <a:lnTo>
                    <a:pt x="245199" y="394266"/>
                  </a:lnTo>
                  <a:lnTo>
                    <a:pt x="192117" y="387953"/>
                  </a:lnTo>
                  <a:lnTo>
                    <a:pt x="146623" y="372321"/>
                  </a:lnTo>
                  <a:lnTo>
                    <a:pt x="103678" y="3547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2221946" y="4179813"/>
              <a:ext cx="10096" cy="178986"/>
            </a:xfrm>
            <a:custGeom>
              <a:avLst/>
              <a:gdLst/>
              <a:ahLst/>
              <a:cxnLst/>
              <a:rect l="0" t="0" r="0" b="0"/>
              <a:pathLst>
                <a:path w="10096" h="178986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7957" y="153387"/>
                  </a:lnTo>
                  <a:lnTo>
                    <a:pt x="10095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2232041" y="4042943"/>
              <a:ext cx="10530" cy="42115"/>
            </a:xfrm>
            <a:custGeom>
              <a:avLst/>
              <a:gdLst/>
              <a:ahLst/>
              <a:cxnLst/>
              <a:rect l="0" t="0" r="0" b="0"/>
              <a:pathLst>
                <a:path w="10530" h="42115">
                  <a:moveTo>
                    <a:pt x="10529" y="0"/>
                  </a:move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326798" y="4161482"/>
              <a:ext cx="210570" cy="239430"/>
            </a:xfrm>
            <a:custGeom>
              <a:avLst/>
              <a:gdLst/>
              <a:ahLst/>
              <a:cxnLst/>
              <a:rect l="0" t="0" r="0" b="0"/>
              <a:pathLst>
                <a:path w="210570" h="239430">
                  <a:moveTo>
                    <a:pt x="0" y="113088"/>
                  </a:moveTo>
                  <a:lnTo>
                    <a:pt x="14654" y="175180"/>
                  </a:lnTo>
                  <a:lnTo>
                    <a:pt x="24749" y="207525"/>
                  </a:lnTo>
                  <a:lnTo>
                    <a:pt x="24688" y="209971"/>
                  </a:lnTo>
                  <a:lnTo>
                    <a:pt x="18381" y="200210"/>
                  </a:lnTo>
                  <a:lnTo>
                    <a:pt x="12079" y="148581"/>
                  </a:lnTo>
                  <a:lnTo>
                    <a:pt x="10835" y="92109"/>
                  </a:lnTo>
                  <a:lnTo>
                    <a:pt x="10732" y="78045"/>
                  </a:lnTo>
                  <a:lnTo>
                    <a:pt x="15344" y="69839"/>
                  </a:lnTo>
                  <a:lnTo>
                    <a:pt x="23097" y="65538"/>
                  </a:lnTo>
                  <a:lnTo>
                    <a:pt x="32945" y="63840"/>
                  </a:lnTo>
                  <a:lnTo>
                    <a:pt x="40681" y="66218"/>
                  </a:lnTo>
                  <a:lnTo>
                    <a:pt x="47008" y="71313"/>
                  </a:lnTo>
                  <a:lnTo>
                    <a:pt x="61501" y="95251"/>
                  </a:lnTo>
                  <a:lnTo>
                    <a:pt x="65567" y="104706"/>
                  </a:lnTo>
                  <a:lnTo>
                    <a:pt x="68278" y="106330"/>
                  </a:lnTo>
                  <a:lnTo>
                    <a:pt x="70085" y="102733"/>
                  </a:lnTo>
                  <a:lnTo>
                    <a:pt x="76501" y="40675"/>
                  </a:lnTo>
                  <a:lnTo>
                    <a:pt x="83133" y="20073"/>
                  </a:lnTo>
                  <a:lnTo>
                    <a:pt x="93880" y="3118"/>
                  </a:lnTo>
                  <a:lnTo>
                    <a:pt x="102361" y="0"/>
                  </a:lnTo>
                  <a:lnTo>
                    <a:pt x="124262" y="2775"/>
                  </a:lnTo>
                  <a:lnTo>
                    <a:pt x="134314" y="10300"/>
                  </a:lnTo>
                  <a:lnTo>
                    <a:pt x="158469" y="46497"/>
                  </a:lnTo>
                  <a:lnTo>
                    <a:pt x="181641" y="107698"/>
                  </a:lnTo>
                  <a:lnTo>
                    <a:pt x="202429" y="163712"/>
                  </a:lnTo>
                  <a:lnTo>
                    <a:pt x="208961" y="217411"/>
                  </a:lnTo>
                  <a:lnTo>
                    <a:pt x="210569" y="2394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2642653" y="3863958"/>
            <a:ext cx="894923" cy="690645"/>
            <a:chOff x="2642653" y="3863958"/>
            <a:chExt cx="894923" cy="690645"/>
          </a:xfrm>
        </p:grpSpPr>
        <p:sp>
          <p:nvSpPr>
            <p:cNvPr id="100" name="Freeform 99"/>
            <p:cNvSpPr/>
            <p:nvPr/>
          </p:nvSpPr>
          <p:spPr>
            <a:xfrm>
              <a:off x="2642653" y="4096360"/>
              <a:ext cx="154003" cy="458243"/>
            </a:xfrm>
            <a:custGeom>
              <a:avLst/>
              <a:gdLst/>
              <a:ahLst/>
              <a:cxnLst/>
              <a:rect l="0" t="0" r="0" b="0"/>
              <a:pathLst>
                <a:path w="154003" h="458243">
                  <a:moveTo>
                    <a:pt x="0" y="146624"/>
                  </a:moveTo>
                  <a:lnTo>
                    <a:pt x="8333" y="195555"/>
                  </a:lnTo>
                  <a:lnTo>
                    <a:pt x="15683" y="249096"/>
                  </a:lnTo>
                  <a:lnTo>
                    <a:pt x="19464" y="299429"/>
                  </a:lnTo>
                  <a:lnTo>
                    <a:pt x="26174" y="358796"/>
                  </a:lnTo>
                  <a:lnTo>
                    <a:pt x="35571" y="409661"/>
                  </a:lnTo>
                  <a:lnTo>
                    <a:pt x="40821" y="458242"/>
                  </a:lnTo>
                  <a:lnTo>
                    <a:pt x="41539" y="446947"/>
                  </a:lnTo>
                  <a:lnTo>
                    <a:pt x="30585" y="390316"/>
                  </a:lnTo>
                  <a:lnTo>
                    <a:pt x="22939" y="335791"/>
                  </a:lnTo>
                  <a:lnTo>
                    <a:pt x="21614" y="280272"/>
                  </a:lnTo>
                  <a:lnTo>
                    <a:pt x="21222" y="224958"/>
                  </a:lnTo>
                  <a:lnTo>
                    <a:pt x="21105" y="171524"/>
                  </a:lnTo>
                  <a:lnTo>
                    <a:pt x="15000" y="110642"/>
                  </a:lnTo>
                  <a:lnTo>
                    <a:pt x="22633" y="57369"/>
                  </a:lnTo>
                  <a:lnTo>
                    <a:pt x="29946" y="28576"/>
                  </a:lnTo>
                  <a:lnTo>
                    <a:pt x="40995" y="7981"/>
                  </a:lnTo>
                  <a:lnTo>
                    <a:pt x="49557" y="2723"/>
                  </a:lnTo>
                  <a:lnTo>
                    <a:pt x="71548" y="0"/>
                  </a:lnTo>
                  <a:lnTo>
                    <a:pt x="93800" y="5808"/>
                  </a:lnTo>
                  <a:lnTo>
                    <a:pt x="104647" y="10633"/>
                  </a:lnTo>
                  <a:lnTo>
                    <a:pt x="119819" y="25352"/>
                  </a:lnTo>
                  <a:lnTo>
                    <a:pt x="144680" y="63398"/>
                  </a:lnTo>
                  <a:lnTo>
                    <a:pt x="154002" y="105457"/>
                  </a:lnTo>
                  <a:lnTo>
                    <a:pt x="151175" y="143785"/>
                  </a:lnTo>
                  <a:lnTo>
                    <a:pt x="142838" y="163300"/>
                  </a:lnTo>
                  <a:lnTo>
                    <a:pt x="137339" y="171779"/>
                  </a:lnTo>
                  <a:lnTo>
                    <a:pt x="121871" y="184320"/>
                  </a:lnTo>
                  <a:lnTo>
                    <a:pt x="83344" y="201903"/>
                  </a:lnTo>
                  <a:lnTo>
                    <a:pt x="74280" y="201024"/>
                  </a:lnTo>
                  <a:lnTo>
                    <a:pt x="57969" y="190689"/>
                  </a:lnTo>
                  <a:lnTo>
                    <a:pt x="49160" y="180637"/>
                  </a:lnTo>
                  <a:lnTo>
                    <a:pt x="42113" y="16768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863751" y="3863958"/>
              <a:ext cx="31586" cy="389556"/>
            </a:xfrm>
            <a:custGeom>
              <a:avLst/>
              <a:gdLst/>
              <a:ahLst/>
              <a:cxnLst/>
              <a:rect l="0" t="0" r="0" b="0"/>
              <a:pathLst>
                <a:path w="31586" h="389556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57589"/>
                  </a:lnTo>
                  <a:lnTo>
                    <a:pt x="17475" y="212419"/>
                  </a:lnTo>
                  <a:lnTo>
                    <a:pt x="21165" y="265060"/>
                  </a:lnTo>
                  <a:lnTo>
                    <a:pt x="29180" y="328482"/>
                  </a:lnTo>
                  <a:lnTo>
                    <a:pt x="31585" y="3895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042735" y="4095585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0" y="54145"/>
                  </a:lnTo>
                  <a:lnTo>
                    <a:pt x="0" y="67682"/>
                  </a:lnTo>
                  <a:lnTo>
                    <a:pt x="2340" y="7787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3032207" y="3958715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214309" y="3895544"/>
              <a:ext cx="102168" cy="389555"/>
            </a:xfrm>
            <a:custGeom>
              <a:avLst/>
              <a:gdLst/>
              <a:ahLst/>
              <a:cxnLst/>
              <a:rect l="0" t="0" r="0" b="0"/>
              <a:pathLst>
                <a:path w="102168" h="389555">
                  <a:moveTo>
                    <a:pt x="60053" y="389554"/>
                  </a:moveTo>
                  <a:lnTo>
                    <a:pt x="56934" y="335410"/>
                  </a:lnTo>
                  <a:lnTo>
                    <a:pt x="42095" y="272590"/>
                  </a:lnTo>
                  <a:lnTo>
                    <a:pt x="28387" y="212075"/>
                  </a:lnTo>
                  <a:lnTo>
                    <a:pt x="14414" y="154715"/>
                  </a:lnTo>
                  <a:lnTo>
                    <a:pt x="0" y="92600"/>
                  </a:lnTo>
                  <a:lnTo>
                    <a:pt x="925" y="55123"/>
                  </a:lnTo>
                  <a:lnTo>
                    <a:pt x="3087" y="43767"/>
                  </a:lnTo>
                  <a:lnTo>
                    <a:pt x="14848" y="24911"/>
                  </a:lnTo>
                  <a:lnTo>
                    <a:pt x="22897" y="16607"/>
                  </a:lnTo>
                  <a:lnTo>
                    <a:pt x="31773" y="12241"/>
                  </a:lnTo>
                  <a:lnTo>
                    <a:pt x="93002" y="2192"/>
                  </a:lnTo>
                  <a:lnTo>
                    <a:pt x="10216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200663" y="4079468"/>
              <a:ext cx="115814" cy="5590"/>
            </a:xfrm>
            <a:custGeom>
              <a:avLst/>
              <a:gdLst/>
              <a:ahLst/>
              <a:cxnLst/>
              <a:rect l="0" t="0" r="0" b="0"/>
              <a:pathLst>
                <a:path w="115814" h="5590">
                  <a:moveTo>
                    <a:pt x="115813" y="5589"/>
                  </a:moveTo>
                  <a:lnTo>
                    <a:pt x="99046" y="0"/>
                  </a:lnTo>
                  <a:lnTo>
                    <a:pt x="40368" y="4044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390176" y="4095585"/>
              <a:ext cx="42115" cy="94758"/>
            </a:xfrm>
            <a:custGeom>
              <a:avLst/>
              <a:gdLst/>
              <a:ahLst/>
              <a:cxnLst/>
              <a:rect l="0" t="0" r="0" b="0"/>
              <a:pathLst>
                <a:path w="42115" h="94758">
                  <a:moveTo>
                    <a:pt x="0" y="0"/>
                  </a:moveTo>
                  <a:lnTo>
                    <a:pt x="27511" y="53875"/>
                  </a:lnTo>
                  <a:lnTo>
                    <a:pt x="42114" y="947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432290" y="41903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00704" y="4021886"/>
              <a:ext cx="136872" cy="421141"/>
            </a:xfrm>
            <a:custGeom>
              <a:avLst/>
              <a:gdLst/>
              <a:ahLst/>
              <a:cxnLst/>
              <a:rect l="0" t="0" r="0" b="0"/>
              <a:pathLst>
                <a:path w="136872" h="421141">
                  <a:moveTo>
                    <a:pt x="136871" y="0"/>
                  </a:moveTo>
                  <a:lnTo>
                    <a:pt x="109360" y="53874"/>
                  </a:lnTo>
                  <a:lnTo>
                    <a:pt x="91749" y="104358"/>
                  </a:lnTo>
                  <a:lnTo>
                    <a:pt x="75928" y="160772"/>
                  </a:lnTo>
                  <a:lnTo>
                    <a:pt x="60712" y="212582"/>
                  </a:lnTo>
                  <a:lnTo>
                    <a:pt x="40199" y="267119"/>
                  </a:lnTo>
                  <a:lnTo>
                    <a:pt x="21267" y="325511"/>
                  </a:lnTo>
                  <a:lnTo>
                    <a:pt x="13711" y="360830"/>
                  </a:lnTo>
                  <a:lnTo>
                    <a:pt x="8352" y="39469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687323" y="391278"/>
            <a:ext cx="1471020" cy="714215"/>
            <a:chOff x="687323" y="391278"/>
            <a:chExt cx="1471020" cy="714215"/>
          </a:xfrm>
        </p:grpSpPr>
        <p:sp>
          <p:nvSpPr>
            <p:cNvPr id="2" name="Freeform 1"/>
            <p:cNvSpPr/>
            <p:nvPr/>
          </p:nvSpPr>
          <p:spPr>
            <a:xfrm>
              <a:off x="687323" y="391278"/>
              <a:ext cx="407641" cy="676784"/>
            </a:xfrm>
            <a:custGeom>
              <a:avLst/>
              <a:gdLst/>
              <a:ahLst/>
              <a:cxnLst/>
              <a:rect l="0" t="0" r="0" b="0"/>
              <a:pathLst>
                <a:path w="407641" h="676784">
                  <a:moveTo>
                    <a:pt x="407640" y="103561"/>
                  </a:moveTo>
                  <a:lnTo>
                    <a:pt x="350406" y="152462"/>
                  </a:lnTo>
                  <a:lnTo>
                    <a:pt x="292609" y="209523"/>
                  </a:lnTo>
                  <a:lnTo>
                    <a:pt x="244876" y="270488"/>
                  </a:lnTo>
                  <a:lnTo>
                    <a:pt x="200771" y="325989"/>
                  </a:lnTo>
                  <a:lnTo>
                    <a:pt x="168630" y="369144"/>
                  </a:lnTo>
                  <a:lnTo>
                    <a:pt x="157524" y="387714"/>
                  </a:lnTo>
                  <a:lnTo>
                    <a:pt x="133880" y="413662"/>
                  </a:lnTo>
                  <a:lnTo>
                    <a:pt x="99202" y="474692"/>
                  </a:lnTo>
                  <a:lnTo>
                    <a:pt x="78262" y="536226"/>
                  </a:lnTo>
                  <a:lnTo>
                    <a:pt x="64981" y="595564"/>
                  </a:lnTo>
                  <a:lnTo>
                    <a:pt x="63956" y="641754"/>
                  </a:lnTo>
                  <a:lnTo>
                    <a:pt x="72008" y="662902"/>
                  </a:lnTo>
                  <a:lnTo>
                    <a:pt x="79770" y="669477"/>
                  </a:lnTo>
                  <a:lnTo>
                    <a:pt x="100873" y="676783"/>
                  </a:lnTo>
                  <a:lnTo>
                    <a:pt x="139062" y="675307"/>
                  </a:lnTo>
                  <a:lnTo>
                    <a:pt x="174423" y="661872"/>
                  </a:lnTo>
                  <a:lnTo>
                    <a:pt x="229980" y="617096"/>
                  </a:lnTo>
                  <a:lnTo>
                    <a:pt x="278353" y="558171"/>
                  </a:lnTo>
                  <a:lnTo>
                    <a:pt x="298363" y="522140"/>
                  </a:lnTo>
                  <a:lnTo>
                    <a:pt x="306430" y="493147"/>
                  </a:lnTo>
                  <a:lnTo>
                    <a:pt x="308632" y="440872"/>
                  </a:lnTo>
                  <a:lnTo>
                    <a:pt x="295506" y="401597"/>
                  </a:lnTo>
                  <a:lnTo>
                    <a:pt x="275629" y="368903"/>
                  </a:lnTo>
                  <a:lnTo>
                    <a:pt x="224865" y="322815"/>
                  </a:lnTo>
                  <a:lnTo>
                    <a:pt x="171218" y="287462"/>
                  </a:lnTo>
                  <a:lnTo>
                    <a:pt x="113828" y="250871"/>
                  </a:lnTo>
                  <a:lnTo>
                    <a:pt x="53234" y="212039"/>
                  </a:lnTo>
                  <a:lnTo>
                    <a:pt x="24731" y="185616"/>
                  </a:lnTo>
                  <a:lnTo>
                    <a:pt x="7056" y="155559"/>
                  </a:lnTo>
                  <a:lnTo>
                    <a:pt x="0" y="118838"/>
                  </a:lnTo>
                  <a:lnTo>
                    <a:pt x="4588" y="95143"/>
                  </a:lnTo>
                  <a:lnTo>
                    <a:pt x="15597" y="74083"/>
                  </a:lnTo>
                  <a:lnTo>
                    <a:pt x="32187" y="56924"/>
                  </a:lnTo>
                  <a:lnTo>
                    <a:pt x="93180" y="27995"/>
                  </a:lnTo>
                  <a:lnTo>
                    <a:pt x="148213" y="7006"/>
                  </a:lnTo>
                  <a:lnTo>
                    <a:pt x="211379" y="0"/>
                  </a:lnTo>
                  <a:lnTo>
                    <a:pt x="270130" y="1736"/>
                  </a:lnTo>
                  <a:lnTo>
                    <a:pt x="321206" y="12997"/>
                  </a:lnTo>
                  <a:lnTo>
                    <a:pt x="348755" y="28634"/>
                  </a:lnTo>
                  <a:lnTo>
                    <a:pt x="371735" y="53674"/>
                  </a:lnTo>
                  <a:lnTo>
                    <a:pt x="375515" y="63284"/>
                  </a:lnTo>
                  <a:lnTo>
                    <a:pt x="376595" y="83320"/>
                  </a:lnTo>
                  <a:lnTo>
                    <a:pt x="364673" y="143587"/>
                  </a:lnTo>
                  <a:lnTo>
                    <a:pt x="354998" y="177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326590" y="642238"/>
              <a:ext cx="94758" cy="178985"/>
            </a:xfrm>
            <a:custGeom>
              <a:avLst/>
              <a:gdLst/>
              <a:ahLst/>
              <a:cxnLst/>
              <a:rect l="0" t="0" r="0" b="0"/>
              <a:pathLst>
                <a:path w="94758" h="178985">
                  <a:moveTo>
                    <a:pt x="94757" y="0"/>
                  </a:moveTo>
                  <a:lnTo>
                    <a:pt x="80184" y="42692"/>
                  </a:lnTo>
                  <a:lnTo>
                    <a:pt x="41759" y="102216"/>
                  </a:lnTo>
                  <a:lnTo>
                    <a:pt x="13968" y="143933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37119" y="642238"/>
              <a:ext cx="126343" cy="126993"/>
            </a:xfrm>
            <a:custGeom>
              <a:avLst/>
              <a:gdLst/>
              <a:ahLst/>
              <a:cxnLst/>
              <a:rect l="0" t="0" r="0" b="0"/>
              <a:pathLst>
                <a:path w="126343" h="126993">
                  <a:moveTo>
                    <a:pt x="126342" y="115813"/>
                  </a:moveTo>
                  <a:lnTo>
                    <a:pt x="115163" y="126992"/>
                  </a:lnTo>
                  <a:lnTo>
                    <a:pt x="109531" y="125605"/>
                  </a:lnTo>
                  <a:lnTo>
                    <a:pt x="59889" y="70947"/>
                  </a:lnTo>
                  <a:lnTo>
                    <a:pt x="14284" y="1652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752669" y="413279"/>
              <a:ext cx="303985" cy="294160"/>
            </a:xfrm>
            <a:custGeom>
              <a:avLst/>
              <a:gdLst/>
              <a:ahLst/>
              <a:cxnLst/>
              <a:rect l="0" t="0" r="0" b="0"/>
              <a:pathLst>
                <a:path w="303985" h="294160">
                  <a:moveTo>
                    <a:pt x="5590" y="49974"/>
                  </a:moveTo>
                  <a:lnTo>
                    <a:pt x="0" y="66742"/>
                  </a:lnTo>
                  <a:lnTo>
                    <a:pt x="694" y="68172"/>
                  </a:lnTo>
                  <a:lnTo>
                    <a:pt x="50277" y="21581"/>
                  </a:lnTo>
                  <a:lnTo>
                    <a:pt x="85641" y="6337"/>
                  </a:lnTo>
                  <a:lnTo>
                    <a:pt x="125755" y="0"/>
                  </a:lnTo>
                  <a:lnTo>
                    <a:pt x="172865" y="3712"/>
                  </a:lnTo>
                  <a:lnTo>
                    <a:pt x="212690" y="17810"/>
                  </a:lnTo>
                  <a:lnTo>
                    <a:pt x="241128" y="36805"/>
                  </a:lnTo>
                  <a:lnTo>
                    <a:pt x="245673" y="44704"/>
                  </a:lnTo>
                  <a:lnTo>
                    <a:pt x="247604" y="62840"/>
                  </a:lnTo>
                  <a:lnTo>
                    <a:pt x="242114" y="92781"/>
                  </a:lnTo>
                  <a:lnTo>
                    <a:pt x="221900" y="123879"/>
                  </a:lnTo>
                  <a:lnTo>
                    <a:pt x="200384" y="135463"/>
                  </a:lnTo>
                  <a:lnTo>
                    <a:pt x="188095" y="138553"/>
                  </a:lnTo>
                  <a:lnTo>
                    <a:pt x="182242" y="138272"/>
                  </a:lnTo>
                  <a:lnTo>
                    <a:pt x="180680" y="135746"/>
                  </a:lnTo>
                  <a:lnTo>
                    <a:pt x="181978" y="131722"/>
                  </a:lnTo>
                  <a:lnTo>
                    <a:pt x="186353" y="130209"/>
                  </a:lnTo>
                  <a:lnTo>
                    <a:pt x="209278" y="133669"/>
                  </a:lnTo>
                  <a:lnTo>
                    <a:pt x="264343" y="154222"/>
                  </a:lnTo>
                  <a:lnTo>
                    <a:pt x="281638" y="170006"/>
                  </a:lnTo>
                  <a:lnTo>
                    <a:pt x="297952" y="201743"/>
                  </a:lnTo>
                  <a:lnTo>
                    <a:pt x="303984" y="226221"/>
                  </a:lnTo>
                  <a:lnTo>
                    <a:pt x="302766" y="248799"/>
                  </a:lnTo>
                  <a:lnTo>
                    <a:pt x="292086" y="267413"/>
                  </a:lnTo>
                  <a:lnTo>
                    <a:pt x="274471" y="282314"/>
                  </a:lnTo>
                  <a:lnTo>
                    <a:pt x="251045" y="292837"/>
                  </a:lnTo>
                  <a:lnTo>
                    <a:pt x="205959" y="294159"/>
                  </a:lnTo>
                  <a:lnTo>
                    <a:pt x="149067" y="284125"/>
                  </a:lnTo>
                  <a:lnTo>
                    <a:pt x="110875" y="271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58259" y="715937"/>
              <a:ext cx="400084" cy="31587"/>
            </a:xfrm>
            <a:custGeom>
              <a:avLst/>
              <a:gdLst/>
              <a:ahLst/>
              <a:cxnLst/>
              <a:rect l="0" t="0" r="0" b="0"/>
              <a:pathLst>
                <a:path w="400084" h="31587">
                  <a:moveTo>
                    <a:pt x="400083" y="31586"/>
                  </a:moveTo>
                  <a:lnTo>
                    <a:pt x="388904" y="20407"/>
                  </a:lnTo>
                  <a:lnTo>
                    <a:pt x="380932" y="18284"/>
                  </a:lnTo>
                  <a:lnTo>
                    <a:pt x="321276" y="20461"/>
                  </a:lnTo>
                  <a:lnTo>
                    <a:pt x="260807" y="12646"/>
                  </a:lnTo>
                  <a:lnTo>
                    <a:pt x="223505" y="14276"/>
                  </a:lnTo>
                  <a:lnTo>
                    <a:pt x="201111" y="16873"/>
                  </a:lnTo>
                  <a:lnTo>
                    <a:pt x="151899" y="9009"/>
                  </a:lnTo>
                  <a:lnTo>
                    <a:pt x="100379" y="5789"/>
                  </a:lnTo>
                  <a:lnTo>
                    <a:pt x="46899" y="600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84642" y="842279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3293" y="27556"/>
                  </a:lnTo>
                  <a:lnTo>
                    <a:pt x="650" y="86899"/>
                  </a:lnTo>
                  <a:lnTo>
                    <a:pt x="129" y="149357"/>
                  </a:lnTo>
                  <a:lnTo>
                    <a:pt x="25" y="206754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03678" y="873865"/>
              <a:ext cx="233608" cy="140529"/>
            </a:xfrm>
            <a:custGeom>
              <a:avLst/>
              <a:gdLst/>
              <a:ahLst/>
              <a:cxnLst/>
              <a:rect l="0" t="0" r="0" b="0"/>
              <a:pathLst>
                <a:path w="233608" h="140529">
                  <a:moveTo>
                    <a:pt x="233607" y="84228"/>
                  </a:moveTo>
                  <a:lnTo>
                    <a:pt x="222428" y="100995"/>
                  </a:lnTo>
                  <a:lnTo>
                    <a:pt x="214456" y="105935"/>
                  </a:lnTo>
                  <a:lnTo>
                    <a:pt x="180879" y="112886"/>
                  </a:lnTo>
                  <a:lnTo>
                    <a:pt x="127611" y="118355"/>
                  </a:lnTo>
                  <a:lnTo>
                    <a:pt x="66440" y="130353"/>
                  </a:lnTo>
                  <a:lnTo>
                    <a:pt x="26538" y="140528"/>
                  </a:lnTo>
                  <a:lnTo>
                    <a:pt x="17182" y="138139"/>
                  </a:lnTo>
                  <a:lnTo>
                    <a:pt x="9775" y="131867"/>
                  </a:lnTo>
                  <a:lnTo>
                    <a:pt x="3667" y="123006"/>
                  </a:lnTo>
                  <a:lnTo>
                    <a:pt x="0" y="103802"/>
                  </a:lnTo>
                  <a:lnTo>
                    <a:pt x="3439" y="83569"/>
                  </a:lnTo>
                  <a:lnTo>
                    <a:pt x="28244" y="23339"/>
                  </a:lnTo>
                  <a:lnTo>
                    <a:pt x="335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210777" y="1698541"/>
            <a:ext cx="1726674" cy="880941"/>
            <a:chOff x="1210777" y="1698541"/>
            <a:chExt cx="1726674" cy="880941"/>
          </a:xfrm>
        </p:grpSpPr>
        <p:sp>
          <p:nvSpPr>
            <p:cNvPr id="10" name="Freeform 9"/>
            <p:cNvSpPr/>
            <p:nvPr/>
          </p:nvSpPr>
          <p:spPr>
            <a:xfrm>
              <a:off x="1269954" y="1698541"/>
              <a:ext cx="214565" cy="408186"/>
            </a:xfrm>
            <a:custGeom>
              <a:avLst/>
              <a:gdLst/>
              <a:ahLst/>
              <a:cxnLst/>
              <a:rect l="0" t="0" r="0" b="0"/>
              <a:pathLst>
                <a:path w="214565" h="408186">
                  <a:moveTo>
                    <a:pt x="214564" y="70246"/>
                  </a:moveTo>
                  <a:lnTo>
                    <a:pt x="185255" y="105144"/>
                  </a:lnTo>
                  <a:lnTo>
                    <a:pt x="153331" y="165293"/>
                  </a:lnTo>
                  <a:lnTo>
                    <a:pt x="109174" y="228199"/>
                  </a:lnTo>
                  <a:lnTo>
                    <a:pt x="72004" y="283939"/>
                  </a:lnTo>
                  <a:lnTo>
                    <a:pt x="54083" y="337585"/>
                  </a:lnTo>
                  <a:lnTo>
                    <a:pt x="42881" y="379265"/>
                  </a:lnTo>
                  <a:lnTo>
                    <a:pt x="43957" y="389732"/>
                  </a:lnTo>
                  <a:lnTo>
                    <a:pt x="48183" y="397881"/>
                  </a:lnTo>
                  <a:lnTo>
                    <a:pt x="54510" y="404482"/>
                  </a:lnTo>
                  <a:lnTo>
                    <a:pt x="62238" y="407714"/>
                  </a:lnTo>
                  <a:lnTo>
                    <a:pt x="80183" y="408185"/>
                  </a:lnTo>
                  <a:lnTo>
                    <a:pt x="110016" y="401873"/>
                  </a:lnTo>
                  <a:lnTo>
                    <a:pt x="135494" y="387005"/>
                  </a:lnTo>
                  <a:lnTo>
                    <a:pt x="172205" y="351053"/>
                  </a:lnTo>
                  <a:lnTo>
                    <a:pt x="179305" y="341679"/>
                  </a:lnTo>
                  <a:lnTo>
                    <a:pt x="182869" y="331920"/>
                  </a:lnTo>
                  <a:lnTo>
                    <a:pt x="183710" y="311718"/>
                  </a:lnTo>
                  <a:lnTo>
                    <a:pt x="172016" y="275024"/>
                  </a:lnTo>
                  <a:lnTo>
                    <a:pt x="133499" y="216597"/>
                  </a:lnTo>
                  <a:lnTo>
                    <a:pt x="77047" y="169036"/>
                  </a:lnTo>
                  <a:lnTo>
                    <a:pt x="29120" y="126444"/>
                  </a:lnTo>
                  <a:lnTo>
                    <a:pt x="13258" y="99766"/>
                  </a:lnTo>
                  <a:lnTo>
                    <a:pt x="1150" y="64045"/>
                  </a:lnTo>
                  <a:lnTo>
                    <a:pt x="0" y="40584"/>
                  </a:lnTo>
                  <a:lnTo>
                    <a:pt x="1331" y="29414"/>
                  </a:lnTo>
                  <a:lnTo>
                    <a:pt x="5728" y="20798"/>
                  </a:lnTo>
                  <a:lnTo>
                    <a:pt x="19972" y="8105"/>
                  </a:lnTo>
                  <a:lnTo>
                    <a:pt x="41121" y="1684"/>
                  </a:lnTo>
                  <a:lnTo>
                    <a:pt x="66118" y="0"/>
                  </a:lnTo>
                  <a:lnTo>
                    <a:pt x="128580" y="11501"/>
                  </a:lnTo>
                  <a:lnTo>
                    <a:pt x="137354" y="17045"/>
                  </a:lnTo>
                  <a:lnTo>
                    <a:pt x="159841" y="41800"/>
                  </a:lnTo>
                  <a:lnTo>
                    <a:pt x="172450" y="491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210777" y="2125933"/>
              <a:ext cx="442198" cy="63995"/>
            </a:xfrm>
            <a:custGeom>
              <a:avLst/>
              <a:gdLst/>
              <a:ahLst/>
              <a:cxnLst/>
              <a:rect l="0" t="0" r="0" b="0"/>
              <a:pathLst>
                <a:path w="442198" h="63995">
                  <a:moveTo>
                    <a:pt x="442197" y="21880"/>
                  </a:moveTo>
                  <a:lnTo>
                    <a:pt x="436607" y="5112"/>
                  </a:lnTo>
                  <a:lnTo>
                    <a:pt x="431452" y="1343"/>
                  </a:lnTo>
                  <a:lnTo>
                    <a:pt x="424505" y="0"/>
                  </a:lnTo>
                  <a:lnTo>
                    <a:pt x="361271" y="1884"/>
                  </a:lnTo>
                  <a:lnTo>
                    <a:pt x="312414" y="9196"/>
                  </a:lnTo>
                  <a:lnTo>
                    <a:pt x="250271" y="19028"/>
                  </a:lnTo>
                  <a:lnTo>
                    <a:pt x="187606" y="21317"/>
                  </a:lnTo>
                  <a:lnTo>
                    <a:pt x="136234" y="30174"/>
                  </a:lnTo>
                  <a:lnTo>
                    <a:pt x="88978" y="38636"/>
                  </a:lnTo>
                  <a:lnTo>
                    <a:pt x="41442" y="44002"/>
                  </a:lnTo>
                  <a:lnTo>
                    <a:pt x="0" y="6399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442404" y="2316269"/>
              <a:ext cx="10401" cy="263213"/>
            </a:xfrm>
            <a:custGeom>
              <a:avLst/>
              <a:gdLst/>
              <a:ahLst/>
              <a:cxnLst/>
              <a:rect l="0" t="0" r="0" b="0"/>
              <a:pathLst>
                <a:path w="10401" h="263213">
                  <a:moveTo>
                    <a:pt x="0" y="0"/>
                  </a:moveTo>
                  <a:lnTo>
                    <a:pt x="7235" y="27556"/>
                  </a:lnTo>
                  <a:lnTo>
                    <a:pt x="9878" y="86898"/>
                  </a:lnTo>
                  <a:lnTo>
                    <a:pt x="10400" y="149356"/>
                  </a:lnTo>
                  <a:lnTo>
                    <a:pt x="9333" y="205584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00414" y="2116227"/>
              <a:ext cx="115814" cy="126344"/>
            </a:xfrm>
            <a:custGeom>
              <a:avLst/>
              <a:gdLst/>
              <a:ahLst/>
              <a:cxnLst/>
              <a:rect l="0" t="0" r="0" b="0"/>
              <a:pathLst>
                <a:path w="115814" h="126344">
                  <a:moveTo>
                    <a:pt x="115813" y="0"/>
                  </a:moveTo>
                  <a:lnTo>
                    <a:pt x="91767" y="9576"/>
                  </a:lnTo>
                  <a:lnTo>
                    <a:pt x="56221" y="39404"/>
                  </a:lnTo>
                  <a:lnTo>
                    <a:pt x="14044" y="98919"/>
                  </a:lnTo>
                  <a:lnTo>
                    <a:pt x="0" y="126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032000" y="2126756"/>
              <a:ext cx="115814" cy="76474"/>
            </a:xfrm>
            <a:custGeom>
              <a:avLst/>
              <a:gdLst/>
              <a:ahLst/>
              <a:cxnLst/>
              <a:rect l="0" t="0" r="0" b="0"/>
              <a:pathLst>
                <a:path w="115814" h="76474">
                  <a:moveTo>
                    <a:pt x="115813" y="63171"/>
                  </a:moveTo>
                  <a:lnTo>
                    <a:pt x="104635" y="74349"/>
                  </a:lnTo>
                  <a:lnTo>
                    <a:pt x="97832" y="76473"/>
                  </a:lnTo>
                  <a:lnTo>
                    <a:pt x="80915" y="75712"/>
                  </a:lnTo>
                  <a:lnTo>
                    <a:pt x="64818" y="68355"/>
                  </a:lnTo>
                  <a:lnTo>
                    <a:pt x="35420" y="445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547896" y="1786702"/>
              <a:ext cx="253533" cy="318998"/>
            </a:xfrm>
            <a:custGeom>
              <a:avLst/>
              <a:gdLst/>
              <a:ahLst/>
              <a:cxnLst/>
              <a:rect l="0" t="0" r="0" b="0"/>
              <a:pathLst>
                <a:path w="253533" h="318998">
                  <a:moveTo>
                    <a:pt x="0" y="66313"/>
                  </a:moveTo>
                  <a:lnTo>
                    <a:pt x="5589" y="43956"/>
                  </a:lnTo>
                  <a:lnTo>
                    <a:pt x="17692" y="26741"/>
                  </a:lnTo>
                  <a:lnTo>
                    <a:pt x="34769" y="12461"/>
                  </a:lnTo>
                  <a:lnTo>
                    <a:pt x="54058" y="2214"/>
                  </a:lnTo>
                  <a:lnTo>
                    <a:pt x="74329" y="0"/>
                  </a:lnTo>
                  <a:lnTo>
                    <a:pt x="115938" y="8111"/>
                  </a:lnTo>
                  <a:lnTo>
                    <a:pt x="124085" y="13473"/>
                  </a:lnTo>
                  <a:lnTo>
                    <a:pt x="155276" y="57145"/>
                  </a:lnTo>
                  <a:lnTo>
                    <a:pt x="159479" y="77446"/>
                  </a:lnTo>
                  <a:lnTo>
                    <a:pt x="158962" y="87773"/>
                  </a:lnTo>
                  <a:lnTo>
                    <a:pt x="152148" y="105487"/>
                  </a:lnTo>
                  <a:lnTo>
                    <a:pt x="126751" y="138456"/>
                  </a:lnTo>
                  <a:lnTo>
                    <a:pt x="130813" y="135031"/>
                  </a:lnTo>
                  <a:lnTo>
                    <a:pt x="143537" y="135069"/>
                  </a:lnTo>
                  <a:lnTo>
                    <a:pt x="180301" y="144625"/>
                  </a:lnTo>
                  <a:lnTo>
                    <a:pt x="220189" y="173419"/>
                  </a:lnTo>
                  <a:lnTo>
                    <a:pt x="243186" y="196834"/>
                  </a:lnTo>
                  <a:lnTo>
                    <a:pt x="253532" y="215569"/>
                  </a:lnTo>
                  <a:lnTo>
                    <a:pt x="253249" y="226649"/>
                  </a:lnTo>
                  <a:lnTo>
                    <a:pt x="243576" y="251437"/>
                  </a:lnTo>
                  <a:lnTo>
                    <a:pt x="223989" y="280522"/>
                  </a:lnTo>
                  <a:lnTo>
                    <a:pt x="207175" y="293318"/>
                  </a:lnTo>
                  <a:lnTo>
                    <a:pt x="186834" y="301735"/>
                  </a:lnTo>
                  <a:lnTo>
                    <a:pt x="132528" y="307139"/>
                  </a:lnTo>
                  <a:lnTo>
                    <a:pt x="77001" y="313795"/>
                  </a:lnTo>
                  <a:lnTo>
                    <a:pt x="52642" y="3189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547896" y="2126756"/>
              <a:ext cx="389555" cy="19991"/>
            </a:xfrm>
            <a:custGeom>
              <a:avLst/>
              <a:gdLst/>
              <a:ahLst/>
              <a:cxnLst/>
              <a:rect l="0" t="0" r="0" b="0"/>
              <a:pathLst>
                <a:path w="389555" h="19991">
                  <a:moveTo>
                    <a:pt x="389554" y="0"/>
                  </a:moveTo>
                  <a:lnTo>
                    <a:pt x="383965" y="16768"/>
                  </a:lnTo>
                  <a:lnTo>
                    <a:pt x="379979" y="19367"/>
                  </a:lnTo>
                  <a:lnTo>
                    <a:pt x="374982" y="18761"/>
                  </a:lnTo>
                  <a:lnTo>
                    <a:pt x="369311" y="16017"/>
                  </a:lnTo>
                  <a:lnTo>
                    <a:pt x="313651" y="11251"/>
                  </a:lnTo>
                  <a:lnTo>
                    <a:pt x="276207" y="13862"/>
                  </a:lnTo>
                  <a:lnTo>
                    <a:pt x="226525" y="19636"/>
                  </a:lnTo>
                  <a:lnTo>
                    <a:pt x="166051" y="15656"/>
                  </a:lnTo>
                  <a:lnTo>
                    <a:pt x="111829" y="19990"/>
                  </a:lnTo>
                  <a:lnTo>
                    <a:pt x="56058" y="1967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21765" y="2210984"/>
              <a:ext cx="20930" cy="336913"/>
            </a:xfrm>
            <a:custGeom>
              <a:avLst/>
              <a:gdLst/>
              <a:ahLst/>
              <a:cxnLst/>
              <a:rect l="0" t="0" r="0" b="0"/>
              <a:pathLst>
                <a:path w="20930" h="336913">
                  <a:moveTo>
                    <a:pt x="10400" y="0"/>
                  </a:moveTo>
                  <a:lnTo>
                    <a:pt x="3165" y="27556"/>
                  </a:lnTo>
                  <a:lnTo>
                    <a:pt x="522" y="83779"/>
                  </a:lnTo>
                  <a:lnTo>
                    <a:pt x="0" y="145881"/>
                  </a:lnTo>
                  <a:lnTo>
                    <a:pt x="7133" y="198832"/>
                  </a:lnTo>
                  <a:lnTo>
                    <a:pt x="15559" y="261436"/>
                  </a:lnTo>
                  <a:lnTo>
                    <a:pt x="20222" y="317715"/>
                  </a:lnTo>
                  <a:lnTo>
                    <a:pt x="20929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622157" y="2210984"/>
              <a:ext cx="241595" cy="208215"/>
            </a:xfrm>
            <a:custGeom>
              <a:avLst/>
              <a:gdLst/>
              <a:ahLst/>
              <a:cxnLst/>
              <a:rect l="0" t="0" r="0" b="0"/>
              <a:pathLst>
                <a:path w="241595" h="208215">
                  <a:moveTo>
                    <a:pt x="241594" y="157927"/>
                  </a:moveTo>
                  <a:lnTo>
                    <a:pt x="236005" y="174695"/>
                  </a:lnTo>
                  <a:lnTo>
                    <a:pt x="230849" y="177295"/>
                  </a:lnTo>
                  <a:lnTo>
                    <a:pt x="223902" y="176688"/>
                  </a:lnTo>
                  <a:lnTo>
                    <a:pt x="215761" y="173944"/>
                  </a:lnTo>
                  <a:lnTo>
                    <a:pt x="155813" y="177512"/>
                  </a:lnTo>
                  <a:lnTo>
                    <a:pt x="130939" y="180670"/>
                  </a:lnTo>
                  <a:lnTo>
                    <a:pt x="77139" y="202618"/>
                  </a:lnTo>
                  <a:lnTo>
                    <a:pt x="37149" y="208214"/>
                  </a:lnTo>
                  <a:lnTo>
                    <a:pt x="15809" y="203284"/>
                  </a:lnTo>
                  <a:lnTo>
                    <a:pt x="6842" y="198693"/>
                  </a:lnTo>
                  <a:lnTo>
                    <a:pt x="2035" y="192124"/>
                  </a:lnTo>
                  <a:lnTo>
                    <a:pt x="0" y="184234"/>
                  </a:lnTo>
                  <a:lnTo>
                    <a:pt x="5139" y="140767"/>
                  </a:lnTo>
                  <a:lnTo>
                    <a:pt x="20784" y="84741"/>
                  </a:lnTo>
                  <a:lnTo>
                    <a:pt x="38458" y="24222"/>
                  </a:lnTo>
                  <a:lnTo>
                    <a:pt x="4155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3537575" y="2057996"/>
            <a:ext cx="168457" cy="120970"/>
            <a:chOff x="3537575" y="2057996"/>
            <a:chExt cx="168457" cy="120970"/>
          </a:xfrm>
        </p:grpSpPr>
        <p:sp>
          <p:nvSpPr>
            <p:cNvPr id="20" name="Freeform 19"/>
            <p:cNvSpPr/>
            <p:nvPr/>
          </p:nvSpPr>
          <p:spPr>
            <a:xfrm>
              <a:off x="3537575" y="2057996"/>
              <a:ext cx="157928" cy="26647"/>
            </a:xfrm>
            <a:custGeom>
              <a:avLst/>
              <a:gdLst/>
              <a:ahLst/>
              <a:cxnLst/>
              <a:rect l="0" t="0" r="0" b="0"/>
              <a:pathLst>
                <a:path w="157928" h="26647">
                  <a:moveTo>
                    <a:pt x="157927" y="5589"/>
                  </a:moveTo>
                  <a:lnTo>
                    <a:pt x="141160" y="0"/>
                  </a:lnTo>
                  <a:lnTo>
                    <a:pt x="108376" y="2113"/>
                  </a:lnTo>
                  <a:lnTo>
                    <a:pt x="63781" y="10968"/>
                  </a:lnTo>
                  <a:lnTo>
                    <a:pt x="32936" y="10043"/>
                  </a:lnTo>
                  <a:lnTo>
                    <a:pt x="0" y="2664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558632" y="2158342"/>
              <a:ext cx="147400" cy="20624"/>
            </a:xfrm>
            <a:custGeom>
              <a:avLst/>
              <a:gdLst/>
              <a:ahLst/>
              <a:cxnLst/>
              <a:rect l="0" t="0" r="0" b="0"/>
              <a:pathLst>
                <a:path w="147400" h="20624">
                  <a:moveTo>
                    <a:pt x="147399" y="10528"/>
                  </a:moveTo>
                  <a:lnTo>
                    <a:pt x="109921" y="18861"/>
                  </a:lnTo>
                  <a:lnTo>
                    <a:pt x="52908" y="20623"/>
                  </a:lnTo>
                  <a:lnTo>
                    <a:pt x="28974" y="146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4303689" y="1523001"/>
            <a:ext cx="697348" cy="498471"/>
            <a:chOff x="4303689" y="1523001"/>
            <a:chExt cx="697348" cy="498471"/>
          </a:xfrm>
        </p:grpSpPr>
        <p:sp>
          <p:nvSpPr>
            <p:cNvPr id="23" name="Freeform 22"/>
            <p:cNvSpPr/>
            <p:nvPr/>
          </p:nvSpPr>
          <p:spPr>
            <a:xfrm>
              <a:off x="4303689" y="1523001"/>
              <a:ext cx="286737" cy="351654"/>
            </a:xfrm>
            <a:custGeom>
              <a:avLst/>
              <a:gdLst/>
              <a:ahLst/>
              <a:cxnLst/>
              <a:rect l="0" t="0" r="0" b="0"/>
              <a:pathLst>
                <a:path w="286737" h="351654">
                  <a:moveTo>
                    <a:pt x="55109" y="45745"/>
                  </a:moveTo>
                  <a:lnTo>
                    <a:pt x="38341" y="56923"/>
                  </a:lnTo>
                  <a:lnTo>
                    <a:pt x="34572" y="56707"/>
                  </a:lnTo>
                  <a:lnTo>
                    <a:pt x="33229" y="53052"/>
                  </a:lnTo>
                  <a:lnTo>
                    <a:pt x="33503" y="47107"/>
                  </a:lnTo>
                  <a:lnTo>
                    <a:pt x="45068" y="16383"/>
                  </a:lnTo>
                  <a:lnTo>
                    <a:pt x="53094" y="8622"/>
                  </a:lnTo>
                  <a:lnTo>
                    <a:pt x="74490" y="0"/>
                  </a:lnTo>
                  <a:lnTo>
                    <a:pt x="84407" y="1210"/>
                  </a:lnTo>
                  <a:lnTo>
                    <a:pt x="101666" y="11914"/>
                  </a:lnTo>
                  <a:lnTo>
                    <a:pt x="124535" y="37670"/>
                  </a:lnTo>
                  <a:lnTo>
                    <a:pt x="144818" y="78985"/>
                  </a:lnTo>
                  <a:lnTo>
                    <a:pt x="160090" y="130993"/>
                  </a:lnTo>
                  <a:lnTo>
                    <a:pt x="168782" y="186326"/>
                  </a:lnTo>
                  <a:lnTo>
                    <a:pt x="169330" y="241147"/>
                  </a:lnTo>
                  <a:lnTo>
                    <a:pt x="161222" y="275997"/>
                  </a:lnTo>
                  <a:lnTo>
                    <a:pt x="138114" y="316095"/>
                  </a:lnTo>
                  <a:lnTo>
                    <a:pt x="111019" y="346892"/>
                  </a:lnTo>
                  <a:lnTo>
                    <a:pt x="102911" y="350625"/>
                  </a:lnTo>
                  <a:lnTo>
                    <a:pt x="84543" y="351653"/>
                  </a:lnTo>
                  <a:lnTo>
                    <a:pt x="23334" y="336468"/>
                  </a:lnTo>
                  <a:lnTo>
                    <a:pt x="15209" y="330807"/>
                  </a:lnTo>
                  <a:lnTo>
                    <a:pt x="3060" y="315159"/>
                  </a:lnTo>
                  <a:lnTo>
                    <a:pt x="0" y="293386"/>
                  </a:lnTo>
                  <a:lnTo>
                    <a:pt x="822" y="281029"/>
                  </a:lnTo>
                  <a:lnTo>
                    <a:pt x="6049" y="271621"/>
                  </a:lnTo>
                  <a:lnTo>
                    <a:pt x="24336" y="258048"/>
                  </a:lnTo>
                  <a:lnTo>
                    <a:pt x="48061" y="254356"/>
                  </a:lnTo>
                  <a:lnTo>
                    <a:pt x="95831" y="261517"/>
                  </a:lnTo>
                  <a:lnTo>
                    <a:pt x="158015" y="285928"/>
                  </a:lnTo>
                  <a:lnTo>
                    <a:pt x="212723" y="305188"/>
                  </a:lnTo>
                  <a:lnTo>
                    <a:pt x="255088" y="316315"/>
                  </a:lnTo>
                  <a:lnTo>
                    <a:pt x="286736" y="3194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11523" y="1537160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10529" y="0"/>
                  </a:moveTo>
                  <a:lnTo>
                    <a:pt x="1463" y="58617"/>
                  </a:lnTo>
                  <a:lnTo>
                    <a:pt x="289" y="121197"/>
                  </a:lnTo>
                  <a:lnTo>
                    <a:pt x="86" y="171351"/>
                  </a:lnTo>
                  <a:lnTo>
                    <a:pt x="3136" y="227693"/>
                  </a:lnTo>
                  <a:lnTo>
                    <a:pt x="9069" y="278553"/>
                  </a:lnTo>
                  <a:lnTo>
                    <a:pt x="2003" y="333040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57181" y="1537160"/>
              <a:ext cx="154343" cy="235063"/>
            </a:xfrm>
            <a:custGeom>
              <a:avLst/>
              <a:gdLst/>
              <a:ahLst/>
              <a:cxnLst/>
              <a:rect l="0" t="0" r="0" b="0"/>
              <a:pathLst>
                <a:path w="154343" h="235063">
                  <a:moveTo>
                    <a:pt x="154342" y="189513"/>
                  </a:moveTo>
                  <a:lnTo>
                    <a:pt x="127956" y="205154"/>
                  </a:lnTo>
                  <a:lnTo>
                    <a:pt x="71030" y="224357"/>
                  </a:lnTo>
                  <a:lnTo>
                    <a:pt x="33211" y="235062"/>
                  </a:lnTo>
                  <a:lnTo>
                    <a:pt x="22115" y="233917"/>
                  </a:lnTo>
                  <a:lnTo>
                    <a:pt x="3548" y="223286"/>
                  </a:lnTo>
                  <a:lnTo>
                    <a:pt x="0" y="214368"/>
                  </a:lnTo>
                  <a:lnTo>
                    <a:pt x="2298" y="191981"/>
                  </a:lnTo>
                  <a:lnTo>
                    <a:pt x="17784" y="134076"/>
                  </a:lnTo>
                  <a:lnTo>
                    <a:pt x="35060" y="71209"/>
                  </a:lnTo>
                  <a:lnTo>
                    <a:pt x="45946" y="16146"/>
                  </a:lnTo>
                  <a:lnTo>
                    <a:pt x="49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316684" y="1969513"/>
              <a:ext cx="684353" cy="51959"/>
            </a:xfrm>
            <a:custGeom>
              <a:avLst/>
              <a:gdLst/>
              <a:ahLst/>
              <a:cxnLst/>
              <a:rect l="0" t="0" r="0" b="0"/>
              <a:pathLst>
                <a:path w="684353" h="51959">
                  <a:moveTo>
                    <a:pt x="684352" y="30901"/>
                  </a:moveTo>
                  <a:lnTo>
                    <a:pt x="673173" y="19723"/>
                  </a:lnTo>
                  <a:lnTo>
                    <a:pt x="652087" y="14235"/>
                  </a:lnTo>
                  <a:lnTo>
                    <a:pt x="596481" y="10712"/>
                  </a:lnTo>
                  <a:lnTo>
                    <a:pt x="546502" y="2780"/>
                  </a:lnTo>
                  <a:lnTo>
                    <a:pt x="485850" y="0"/>
                  </a:lnTo>
                  <a:lnTo>
                    <a:pt x="434052" y="5040"/>
                  </a:lnTo>
                  <a:lnTo>
                    <a:pt x="381619" y="8895"/>
                  </a:lnTo>
                  <a:lnTo>
                    <a:pt x="326202" y="9657"/>
                  </a:lnTo>
                  <a:lnTo>
                    <a:pt x="270195" y="15396"/>
                  </a:lnTo>
                  <a:lnTo>
                    <a:pt x="212902" y="13324"/>
                  </a:lnTo>
                  <a:lnTo>
                    <a:pt x="149592" y="18634"/>
                  </a:lnTo>
                  <a:lnTo>
                    <a:pt x="91680" y="25618"/>
                  </a:lnTo>
                  <a:lnTo>
                    <a:pt x="37520" y="38263"/>
                  </a:lnTo>
                  <a:lnTo>
                    <a:pt x="0" y="51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444993" y="1905658"/>
            <a:ext cx="1156168" cy="642239"/>
            <a:chOff x="4444993" y="1905658"/>
            <a:chExt cx="1156168" cy="642239"/>
          </a:xfrm>
        </p:grpSpPr>
        <p:sp>
          <p:nvSpPr>
            <p:cNvPr id="28" name="Freeform 27"/>
            <p:cNvSpPr/>
            <p:nvPr/>
          </p:nvSpPr>
          <p:spPr>
            <a:xfrm>
              <a:off x="4727295" y="2095171"/>
              <a:ext cx="21058" cy="452726"/>
            </a:xfrm>
            <a:custGeom>
              <a:avLst/>
              <a:gdLst/>
              <a:ahLst/>
              <a:cxnLst/>
              <a:rect l="0" t="0" r="0" b="0"/>
              <a:pathLst>
                <a:path w="21058" h="452726">
                  <a:moveTo>
                    <a:pt x="21057" y="0"/>
                  </a:moveTo>
                  <a:lnTo>
                    <a:pt x="13821" y="27556"/>
                  </a:lnTo>
                  <a:lnTo>
                    <a:pt x="11179" y="86898"/>
                  </a:lnTo>
                  <a:lnTo>
                    <a:pt x="10721" y="140781"/>
                  </a:lnTo>
                  <a:lnTo>
                    <a:pt x="10586" y="194961"/>
                  </a:lnTo>
                  <a:lnTo>
                    <a:pt x="7426" y="246889"/>
                  </a:lnTo>
                  <a:lnTo>
                    <a:pt x="2200" y="306729"/>
                  </a:lnTo>
                  <a:lnTo>
                    <a:pt x="3772" y="362673"/>
                  </a:lnTo>
                  <a:lnTo>
                    <a:pt x="5407" y="405766"/>
                  </a:lnTo>
                  <a:lnTo>
                    <a:pt x="0" y="4527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44993" y="2084642"/>
              <a:ext cx="324417" cy="287176"/>
            </a:xfrm>
            <a:custGeom>
              <a:avLst/>
              <a:gdLst/>
              <a:ahLst/>
              <a:cxnLst/>
              <a:rect l="0" t="0" r="0" b="0"/>
              <a:pathLst>
                <a:path w="324417" h="287176">
                  <a:moveTo>
                    <a:pt x="324416" y="157928"/>
                  </a:moveTo>
                  <a:lnTo>
                    <a:pt x="305265" y="174738"/>
                  </a:lnTo>
                  <a:lnTo>
                    <a:pt x="270519" y="192674"/>
                  </a:lnTo>
                  <a:lnTo>
                    <a:pt x="223699" y="207087"/>
                  </a:lnTo>
                  <a:lnTo>
                    <a:pt x="172781" y="225656"/>
                  </a:lnTo>
                  <a:lnTo>
                    <a:pt x="121820" y="245976"/>
                  </a:lnTo>
                  <a:lnTo>
                    <a:pt x="62085" y="270683"/>
                  </a:lnTo>
                  <a:lnTo>
                    <a:pt x="10815" y="287175"/>
                  </a:lnTo>
                  <a:lnTo>
                    <a:pt x="4215" y="283867"/>
                  </a:lnTo>
                  <a:lnTo>
                    <a:pt x="984" y="275812"/>
                  </a:lnTo>
                  <a:lnTo>
                    <a:pt x="0" y="264593"/>
                  </a:lnTo>
                  <a:lnTo>
                    <a:pt x="9794" y="226447"/>
                  </a:lnTo>
                  <a:lnTo>
                    <a:pt x="35234" y="171635"/>
                  </a:lnTo>
                  <a:lnTo>
                    <a:pt x="66602" y="115748"/>
                  </a:lnTo>
                  <a:lnTo>
                    <a:pt x="88604" y="54021"/>
                  </a:lnTo>
                  <a:lnTo>
                    <a:pt x="10331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401119" y="1905658"/>
              <a:ext cx="178985" cy="31586"/>
            </a:xfrm>
            <a:custGeom>
              <a:avLst/>
              <a:gdLst/>
              <a:ahLst/>
              <a:cxnLst/>
              <a:rect l="0" t="0" r="0" b="0"/>
              <a:pathLst>
                <a:path w="178985" h="31586">
                  <a:moveTo>
                    <a:pt x="178984" y="31585"/>
                  </a:moveTo>
                  <a:lnTo>
                    <a:pt x="120368" y="22520"/>
                  </a:lnTo>
                  <a:lnTo>
                    <a:pt x="60128" y="20176"/>
                  </a:lnTo>
                  <a:lnTo>
                    <a:pt x="25614" y="1273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401119" y="2024235"/>
              <a:ext cx="200042" cy="39351"/>
            </a:xfrm>
            <a:custGeom>
              <a:avLst/>
              <a:gdLst/>
              <a:ahLst/>
              <a:cxnLst/>
              <a:rect l="0" t="0" r="0" b="0"/>
              <a:pathLst>
                <a:path w="200042" h="39351">
                  <a:moveTo>
                    <a:pt x="200041" y="39350"/>
                  </a:moveTo>
                  <a:lnTo>
                    <a:pt x="188863" y="22582"/>
                  </a:lnTo>
                  <a:lnTo>
                    <a:pt x="174016" y="11231"/>
                  </a:lnTo>
                  <a:lnTo>
                    <a:pt x="165144" y="6566"/>
                  </a:lnTo>
                  <a:lnTo>
                    <a:pt x="119121" y="0"/>
                  </a:lnTo>
                  <a:lnTo>
                    <a:pt x="74780" y="7823"/>
                  </a:lnTo>
                  <a:lnTo>
                    <a:pt x="22157" y="22600"/>
                  </a:lnTo>
                  <a:lnTo>
                    <a:pt x="0" y="28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3" name="Freeform 32"/>
          <p:cNvSpPr/>
          <p:nvPr/>
        </p:nvSpPr>
        <p:spPr>
          <a:xfrm>
            <a:off x="5835439" y="1526632"/>
            <a:ext cx="386904" cy="719454"/>
          </a:xfrm>
          <a:custGeom>
            <a:avLst/>
            <a:gdLst/>
            <a:ahLst/>
            <a:cxnLst/>
            <a:rect l="0" t="0" r="0" b="0"/>
            <a:pathLst>
              <a:path w="386904" h="719454">
                <a:moveTo>
                  <a:pt x="386903" y="0"/>
                </a:moveTo>
                <a:lnTo>
                  <a:pt x="368922" y="31282"/>
                </a:lnTo>
                <a:lnTo>
                  <a:pt x="318615" y="93685"/>
                </a:lnTo>
                <a:lnTo>
                  <a:pt x="269386" y="147880"/>
                </a:lnTo>
                <a:lnTo>
                  <a:pt x="217486" y="202011"/>
                </a:lnTo>
                <a:lnTo>
                  <a:pt x="173047" y="256149"/>
                </a:lnTo>
                <a:lnTo>
                  <a:pt x="131899" y="316159"/>
                </a:lnTo>
                <a:lnTo>
                  <a:pt x="98150" y="379052"/>
                </a:lnTo>
                <a:lnTo>
                  <a:pt x="58094" y="442199"/>
                </a:lnTo>
                <a:lnTo>
                  <a:pt x="25611" y="505368"/>
                </a:lnTo>
                <a:lnTo>
                  <a:pt x="4854" y="558010"/>
                </a:lnTo>
                <a:lnTo>
                  <a:pt x="0" y="614595"/>
                </a:lnTo>
                <a:lnTo>
                  <a:pt x="9094" y="665114"/>
                </a:lnTo>
                <a:lnTo>
                  <a:pt x="12198" y="678545"/>
                </a:lnTo>
                <a:lnTo>
                  <a:pt x="17776" y="688670"/>
                </a:lnTo>
                <a:lnTo>
                  <a:pt x="33334" y="703039"/>
                </a:lnTo>
                <a:lnTo>
                  <a:pt x="61823" y="717705"/>
                </a:lnTo>
                <a:lnTo>
                  <a:pt x="85275" y="719453"/>
                </a:lnTo>
                <a:lnTo>
                  <a:pt x="138459" y="711043"/>
                </a:lnTo>
                <a:lnTo>
                  <a:pt x="174470" y="690311"/>
                </a:lnTo>
                <a:lnTo>
                  <a:pt x="226484" y="650694"/>
                </a:lnTo>
                <a:lnTo>
                  <a:pt x="278700" y="599021"/>
                </a:lnTo>
                <a:lnTo>
                  <a:pt x="325470" y="544260"/>
                </a:lnTo>
                <a:lnTo>
                  <a:pt x="354967" y="493510"/>
                </a:lnTo>
                <a:lnTo>
                  <a:pt x="366860" y="466172"/>
                </a:lnTo>
                <a:lnTo>
                  <a:pt x="372385" y="425644"/>
                </a:lnTo>
                <a:lnTo>
                  <a:pt x="369532" y="402084"/>
                </a:lnTo>
                <a:lnTo>
                  <a:pt x="361245" y="383035"/>
                </a:lnTo>
                <a:lnTo>
                  <a:pt x="355759" y="374680"/>
                </a:lnTo>
                <a:lnTo>
                  <a:pt x="346253" y="369109"/>
                </a:lnTo>
                <a:lnTo>
                  <a:pt x="292089" y="360169"/>
                </a:lnTo>
                <a:lnTo>
                  <a:pt x="266385" y="361286"/>
                </a:lnTo>
                <a:lnTo>
                  <a:pt x="206418" y="387406"/>
                </a:lnTo>
                <a:lnTo>
                  <a:pt x="143758" y="428861"/>
                </a:lnTo>
                <a:lnTo>
                  <a:pt x="91743" y="469441"/>
                </a:lnTo>
                <a:lnTo>
                  <a:pt x="28934" y="526425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5549524" y="1324642"/>
            <a:ext cx="1075272" cy="1101928"/>
          </a:xfrm>
          <a:custGeom>
            <a:avLst/>
            <a:gdLst/>
            <a:ahLst/>
            <a:cxnLst/>
            <a:rect l="0" t="0" r="0" b="0"/>
            <a:pathLst>
              <a:path w="1075272" h="1101928">
                <a:moveTo>
                  <a:pt x="820217" y="54591"/>
                </a:moveTo>
                <a:lnTo>
                  <a:pt x="795000" y="31714"/>
                </a:lnTo>
                <a:lnTo>
                  <a:pt x="776254" y="21807"/>
                </a:lnTo>
                <a:lnTo>
                  <a:pt x="756224" y="19743"/>
                </a:lnTo>
                <a:lnTo>
                  <a:pt x="712739" y="25158"/>
                </a:lnTo>
                <a:lnTo>
                  <a:pt x="657350" y="34172"/>
                </a:lnTo>
                <a:lnTo>
                  <a:pt x="596713" y="53287"/>
                </a:lnTo>
                <a:lnTo>
                  <a:pt x="538505" y="79593"/>
                </a:lnTo>
                <a:lnTo>
                  <a:pt x="475015" y="110439"/>
                </a:lnTo>
                <a:lnTo>
                  <a:pt x="428206" y="136649"/>
                </a:lnTo>
                <a:lnTo>
                  <a:pt x="380412" y="165472"/>
                </a:lnTo>
                <a:lnTo>
                  <a:pt x="327930" y="205955"/>
                </a:lnTo>
                <a:lnTo>
                  <a:pt x="276532" y="259358"/>
                </a:lnTo>
                <a:lnTo>
                  <a:pt x="220593" y="322628"/>
                </a:lnTo>
                <a:lnTo>
                  <a:pt x="178077" y="378894"/>
                </a:lnTo>
                <a:lnTo>
                  <a:pt x="146422" y="428061"/>
                </a:lnTo>
                <a:lnTo>
                  <a:pt x="115986" y="478504"/>
                </a:lnTo>
                <a:lnTo>
                  <a:pt x="84148" y="541182"/>
                </a:lnTo>
                <a:lnTo>
                  <a:pt x="55329" y="603953"/>
                </a:lnTo>
                <a:lnTo>
                  <a:pt x="34143" y="652803"/>
                </a:lnTo>
                <a:lnTo>
                  <a:pt x="14429" y="714475"/>
                </a:lnTo>
                <a:lnTo>
                  <a:pt x="4087" y="763409"/>
                </a:lnTo>
                <a:lnTo>
                  <a:pt x="0" y="825577"/>
                </a:lnTo>
                <a:lnTo>
                  <a:pt x="2411" y="882766"/>
                </a:lnTo>
                <a:lnTo>
                  <a:pt x="10535" y="939095"/>
                </a:lnTo>
                <a:lnTo>
                  <a:pt x="28373" y="1000784"/>
                </a:lnTo>
                <a:lnTo>
                  <a:pt x="39737" y="1022603"/>
                </a:lnTo>
                <a:lnTo>
                  <a:pt x="55707" y="1037759"/>
                </a:lnTo>
                <a:lnTo>
                  <a:pt x="73333" y="1050735"/>
                </a:lnTo>
                <a:lnTo>
                  <a:pt x="88965" y="1068200"/>
                </a:lnTo>
                <a:lnTo>
                  <a:pt x="109951" y="1078302"/>
                </a:lnTo>
                <a:lnTo>
                  <a:pt x="167980" y="1092555"/>
                </a:lnTo>
                <a:lnTo>
                  <a:pt x="229073" y="1101927"/>
                </a:lnTo>
                <a:lnTo>
                  <a:pt x="280834" y="1099116"/>
                </a:lnTo>
                <a:lnTo>
                  <a:pt x="336119" y="1094228"/>
                </a:lnTo>
                <a:lnTo>
                  <a:pt x="392100" y="1076755"/>
                </a:lnTo>
                <a:lnTo>
                  <a:pt x="448218" y="1056839"/>
                </a:lnTo>
                <a:lnTo>
                  <a:pt x="501244" y="1024655"/>
                </a:lnTo>
                <a:lnTo>
                  <a:pt x="551449" y="989832"/>
                </a:lnTo>
                <a:lnTo>
                  <a:pt x="606426" y="949158"/>
                </a:lnTo>
                <a:lnTo>
                  <a:pt x="662346" y="907329"/>
                </a:lnTo>
                <a:lnTo>
                  <a:pt x="718452" y="859682"/>
                </a:lnTo>
                <a:lnTo>
                  <a:pt x="766190" y="806380"/>
                </a:lnTo>
                <a:lnTo>
                  <a:pt x="825623" y="744444"/>
                </a:lnTo>
                <a:lnTo>
                  <a:pt x="871847" y="688340"/>
                </a:lnTo>
                <a:lnTo>
                  <a:pt x="914774" y="628385"/>
                </a:lnTo>
                <a:lnTo>
                  <a:pt x="957048" y="570875"/>
                </a:lnTo>
                <a:lnTo>
                  <a:pt x="990788" y="518831"/>
                </a:lnTo>
                <a:lnTo>
                  <a:pt x="1019982" y="461584"/>
                </a:lnTo>
                <a:lnTo>
                  <a:pt x="1042691" y="405476"/>
                </a:lnTo>
                <a:lnTo>
                  <a:pt x="1065677" y="347513"/>
                </a:lnTo>
                <a:lnTo>
                  <a:pt x="1074759" y="302152"/>
                </a:lnTo>
                <a:lnTo>
                  <a:pt x="1075271" y="251944"/>
                </a:lnTo>
                <a:lnTo>
                  <a:pt x="1071030" y="197473"/>
                </a:lnTo>
                <a:lnTo>
                  <a:pt x="1044261" y="138268"/>
                </a:lnTo>
                <a:lnTo>
                  <a:pt x="1024901" y="108240"/>
                </a:lnTo>
                <a:lnTo>
                  <a:pt x="967099" y="62006"/>
                </a:lnTo>
                <a:lnTo>
                  <a:pt x="909315" y="26567"/>
                </a:lnTo>
                <a:lnTo>
                  <a:pt x="854887" y="12920"/>
                </a:lnTo>
                <a:lnTo>
                  <a:pt x="811902" y="0"/>
                </a:lnTo>
                <a:lnTo>
                  <a:pt x="762641" y="851"/>
                </a:lnTo>
                <a:lnTo>
                  <a:pt x="711000" y="2793"/>
                </a:lnTo>
                <a:lnTo>
                  <a:pt x="659824" y="12597"/>
                </a:lnTo>
                <a:lnTo>
                  <a:pt x="603138" y="39927"/>
                </a:lnTo>
                <a:lnTo>
                  <a:pt x="567533" y="54591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821222" y="189512"/>
            <a:ext cx="3193871" cy="638261"/>
            <a:chOff x="821222" y="189512"/>
            <a:chExt cx="3193871" cy="638261"/>
          </a:xfrm>
        </p:grpSpPr>
        <p:sp>
          <p:nvSpPr>
            <p:cNvPr id="2" name="Freeform 1"/>
            <p:cNvSpPr/>
            <p:nvPr/>
          </p:nvSpPr>
          <p:spPr>
            <a:xfrm>
              <a:off x="842279" y="189512"/>
              <a:ext cx="168457" cy="147400"/>
            </a:xfrm>
            <a:custGeom>
              <a:avLst/>
              <a:gdLst/>
              <a:ahLst/>
              <a:cxnLst/>
              <a:rect l="0" t="0" r="0" b="0"/>
              <a:pathLst>
                <a:path w="168457" h="147400">
                  <a:moveTo>
                    <a:pt x="0" y="0"/>
                  </a:moveTo>
                  <a:lnTo>
                    <a:pt x="17981" y="24047"/>
                  </a:lnTo>
                  <a:lnTo>
                    <a:pt x="76331" y="85122"/>
                  </a:lnTo>
                  <a:lnTo>
                    <a:pt x="116334" y="120930"/>
                  </a:lnTo>
                  <a:lnTo>
                    <a:pt x="168456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821222" y="200041"/>
              <a:ext cx="379027" cy="610654"/>
            </a:xfrm>
            <a:custGeom>
              <a:avLst/>
              <a:gdLst/>
              <a:ahLst/>
              <a:cxnLst/>
              <a:rect l="0" t="0" r="0" b="0"/>
              <a:pathLst>
                <a:path w="379027" h="610654">
                  <a:moveTo>
                    <a:pt x="379026" y="0"/>
                  </a:moveTo>
                  <a:lnTo>
                    <a:pt x="329528" y="58563"/>
                  </a:lnTo>
                  <a:lnTo>
                    <a:pt x="291631" y="120637"/>
                  </a:lnTo>
                  <a:lnTo>
                    <a:pt x="262274" y="169885"/>
                  </a:lnTo>
                  <a:lnTo>
                    <a:pt x="232092" y="227750"/>
                  </a:lnTo>
                  <a:lnTo>
                    <a:pt x="192755" y="285393"/>
                  </a:lnTo>
                  <a:lnTo>
                    <a:pt x="157893" y="340179"/>
                  </a:lnTo>
                  <a:lnTo>
                    <a:pt x="124256" y="399299"/>
                  </a:lnTo>
                  <a:lnTo>
                    <a:pt x="87997" y="453431"/>
                  </a:lnTo>
                  <a:lnTo>
                    <a:pt x="58772" y="506631"/>
                  </a:lnTo>
                  <a:lnTo>
                    <a:pt x="31410" y="558953"/>
                  </a:lnTo>
                  <a:lnTo>
                    <a:pt x="0" y="610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069901" y="558010"/>
              <a:ext cx="231567" cy="224198"/>
            </a:xfrm>
            <a:custGeom>
              <a:avLst/>
              <a:gdLst/>
              <a:ahLst/>
              <a:cxnLst/>
              <a:rect l="0" t="0" r="0" b="0"/>
              <a:pathLst>
                <a:path w="231567" h="224198">
                  <a:moveTo>
                    <a:pt x="151404" y="21057"/>
                  </a:moveTo>
                  <a:lnTo>
                    <a:pt x="134637" y="32235"/>
                  </a:lnTo>
                  <a:lnTo>
                    <a:pt x="82198" y="47052"/>
                  </a:lnTo>
                  <a:lnTo>
                    <a:pt x="28835" y="91536"/>
                  </a:lnTo>
                  <a:lnTo>
                    <a:pt x="13182" y="117979"/>
                  </a:lnTo>
                  <a:lnTo>
                    <a:pt x="1135" y="148040"/>
                  </a:lnTo>
                  <a:lnTo>
                    <a:pt x="0" y="168741"/>
                  </a:lnTo>
                  <a:lnTo>
                    <a:pt x="4565" y="188470"/>
                  </a:lnTo>
                  <a:lnTo>
                    <a:pt x="14392" y="205037"/>
                  </a:lnTo>
                  <a:lnTo>
                    <a:pt x="29679" y="217079"/>
                  </a:lnTo>
                  <a:lnTo>
                    <a:pt x="38668" y="221929"/>
                  </a:lnTo>
                  <a:lnTo>
                    <a:pt x="61135" y="224197"/>
                  </a:lnTo>
                  <a:lnTo>
                    <a:pt x="119023" y="213101"/>
                  </a:lnTo>
                  <a:lnTo>
                    <a:pt x="172356" y="190814"/>
                  </a:lnTo>
                  <a:lnTo>
                    <a:pt x="206149" y="163340"/>
                  </a:lnTo>
                  <a:lnTo>
                    <a:pt x="220969" y="145125"/>
                  </a:lnTo>
                  <a:lnTo>
                    <a:pt x="229115" y="122212"/>
                  </a:lnTo>
                  <a:lnTo>
                    <a:pt x="231566" y="96430"/>
                  </a:lnTo>
                  <a:lnTo>
                    <a:pt x="228756" y="69374"/>
                  </a:lnTo>
                  <a:lnTo>
                    <a:pt x="220488" y="47990"/>
                  </a:lnTo>
                  <a:lnTo>
                    <a:pt x="19351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84172" y="547481"/>
              <a:ext cx="195103" cy="228398"/>
            </a:xfrm>
            <a:custGeom>
              <a:avLst/>
              <a:gdLst/>
              <a:ahLst/>
              <a:cxnLst/>
              <a:rect l="0" t="0" r="0" b="0"/>
              <a:pathLst>
                <a:path w="195103" h="228398">
                  <a:moveTo>
                    <a:pt x="5589" y="73700"/>
                  </a:moveTo>
                  <a:lnTo>
                    <a:pt x="2470" y="127844"/>
                  </a:lnTo>
                  <a:lnTo>
                    <a:pt x="0" y="141382"/>
                  </a:lnTo>
                  <a:lnTo>
                    <a:pt x="3495" y="162662"/>
                  </a:lnTo>
                  <a:lnTo>
                    <a:pt x="24803" y="200977"/>
                  </a:lnTo>
                  <a:lnTo>
                    <a:pt x="41035" y="215275"/>
                  </a:lnTo>
                  <a:lnTo>
                    <a:pt x="61117" y="224360"/>
                  </a:lnTo>
                  <a:lnTo>
                    <a:pt x="85640" y="228397"/>
                  </a:lnTo>
                  <a:lnTo>
                    <a:pt x="105898" y="223953"/>
                  </a:lnTo>
                  <a:lnTo>
                    <a:pt x="137967" y="202035"/>
                  </a:lnTo>
                  <a:lnTo>
                    <a:pt x="171913" y="141061"/>
                  </a:lnTo>
                  <a:lnTo>
                    <a:pt x="189308" y="87179"/>
                  </a:lnTo>
                  <a:lnTo>
                    <a:pt x="193958" y="34595"/>
                  </a:lnTo>
                  <a:lnTo>
                    <a:pt x="19510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897842" y="512561"/>
              <a:ext cx="207858" cy="290888"/>
            </a:xfrm>
            <a:custGeom>
              <a:avLst/>
              <a:gdLst/>
              <a:ahLst/>
              <a:cxnLst/>
              <a:rect l="0" t="0" r="0" b="0"/>
              <a:pathLst>
                <a:path w="207858" h="290888">
                  <a:moveTo>
                    <a:pt x="165743" y="55977"/>
                  </a:moveTo>
                  <a:lnTo>
                    <a:pt x="156168" y="31931"/>
                  </a:lnTo>
                  <a:lnTo>
                    <a:pt x="145500" y="17604"/>
                  </a:lnTo>
                  <a:lnTo>
                    <a:pt x="120751" y="1974"/>
                  </a:lnTo>
                  <a:lnTo>
                    <a:pt x="101293" y="0"/>
                  </a:lnTo>
                  <a:lnTo>
                    <a:pt x="80946" y="4193"/>
                  </a:lnTo>
                  <a:lnTo>
                    <a:pt x="50931" y="19707"/>
                  </a:lnTo>
                  <a:lnTo>
                    <a:pt x="34387" y="32448"/>
                  </a:lnTo>
                  <a:lnTo>
                    <a:pt x="17508" y="58364"/>
                  </a:lnTo>
                  <a:lnTo>
                    <a:pt x="2495" y="99733"/>
                  </a:lnTo>
                  <a:lnTo>
                    <a:pt x="0" y="137052"/>
                  </a:lnTo>
                  <a:lnTo>
                    <a:pt x="12144" y="192433"/>
                  </a:lnTo>
                  <a:lnTo>
                    <a:pt x="22096" y="224310"/>
                  </a:lnTo>
                  <a:lnTo>
                    <a:pt x="35220" y="242316"/>
                  </a:lnTo>
                  <a:lnTo>
                    <a:pt x="72240" y="272939"/>
                  </a:lnTo>
                  <a:lnTo>
                    <a:pt x="102944" y="288848"/>
                  </a:lnTo>
                  <a:lnTo>
                    <a:pt x="123794" y="290887"/>
                  </a:lnTo>
                  <a:lnTo>
                    <a:pt x="143590" y="286724"/>
                  </a:lnTo>
                  <a:lnTo>
                    <a:pt x="169058" y="273565"/>
                  </a:lnTo>
                  <a:lnTo>
                    <a:pt x="207857" y="2665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163397" y="537450"/>
              <a:ext cx="300272" cy="243356"/>
            </a:xfrm>
            <a:custGeom>
              <a:avLst/>
              <a:gdLst/>
              <a:ahLst/>
              <a:cxnLst/>
              <a:rect l="0" t="0" r="0" b="0"/>
              <a:pathLst>
                <a:path w="300272" h="243356">
                  <a:moveTo>
                    <a:pt x="184457" y="83731"/>
                  </a:moveTo>
                  <a:lnTo>
                    <a:pt x="147371" y="32196"/>
                  </a:lnTo>
                  <a:lnTo>
                    <a:pt x="99505" y="2003"/>
                  </a:lnTo>
                  <a:lnTo>
                    <a:pt x="88048" y="0"/>
                  </a:lnTo>
                  <a:lnTo>
                    <a:pt x="62840" y="4013"/>
                  </a:lnTo>
                  <a:lnTo>
                    <a:pt x="33519" y="19427"/>
                  </a:lnTo>
                  <a:lnTo>
                    <a:pt x="20668" y="38384"/>
                  </a:lnTo>
                  <a:lnTo>
                    <a:pt x="12226" y="63577"/>
                  </a:lnTo>
                  <a:lnTo>
                    <a:pt x="3687" y="121170"/>
                  </a:lnTo>
                  <a:lnTo>
                    <a:pt x="0" y="144824"/>
                  </a:lnTo>
                  <a:lnTo>
                    <a:pt x="10111" y="199271"/>
                  </a:lnTo>
                  <a:lnTo>
                    <a:pt x="25434" y="225460"/>
                  </a:lnTo>
                  <a:lnTo>
                    <a:pt x="41251" y="237578"/>
                  </a:lnTo>
                  <a:lnTo>
                    <a:pt x="50382" y="242448"/>
                  </a:lnTo>
                  <a:lnTo>
                    <a:pt x="59979" y="243355"/>
                  </a:lnTo>
                  <a:lnTo>
                    <a:pt x="80001" y="238123"/>
                  </a:lnTo>
                  <a:lnTo>
                    <a:pt x="113045" y="215700"/>
                  </a:lnTo>
                  <a:lnTo>
                    <a:pt x="127762" y="202435"/>
                  </a:lnTo>
                  <a:lnTo>
                    <a:pt x="160209" y="139758"/>
                  </a:lnTo>
                  <a:lnTo>
                    <a:pt x="178188" y="91196"/>
                  </a:lnTo>
                  <a:lnTo>
                    <a:pt x="176602" y="96407"/>
                  </a:lnTo>
                  <a:lnTo>
                    <a:pt x="180310" y="124662"/>
                  </a:lnTo>
                  <a:lnTo>
                    <a:pt x="194407" y="162669"/>
                  </a:lnTo>
                  <a:lnTo>
                    <a:pt x="242913" y="216011"/>
                  </a:lnTo>
                  <a:lnTo>
                    <a:pt x="251504" y="219881"/>
                  </a:lnTo>
                  <a:lnTo>
                    <a:pt x="284269" y="223925"/>
                  </a:lnTo>
                  <a:lnTo>
                    <a:pt x="300271" y="23113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05782" y="535257"/>
              <a:ext cx="183312" cy="243852"/>
            </a:xfrm>
            <a:custGeom>
              <a:avLst/>
              <a:gdLst/>
              <a:ahLst/>
              <a:cxnLst/>
              <a:rect l="0" t="0" r="0" b="0"/>
              <a:pathLst>
                <a:path w="183312" h="243852">
                  <a:moveTo>
                    <a:pt x="0" y="64867"/>
                  </a:moveTo>
                  <a:lnTo>
                    <a:pt x="0" y="125250"/>
                  </a:lnTo>
                  <a:lnTo>
                    <a:pt x="5589" y="186499"/>
                  </a:lnTo>
                  <a:lnTo>
                    <a:pt x="9553" y="231439"/>
                  </a:lnTo>
                  <a:lnTo>
                    <a:pt x="10443" y="179774"/>
                  </a:lnTo>
                  <a:lnTo>
                    <a:pt x="7392" y="122183"/>
                  </a:lnTo>
                  <a:lnTo>
                    <a:pt x="4455" y="98529"/>
                  </a:lnTo>
                  <a:lnTo>
                    <a:pt x="7049" y="76319"/>
                  </a:lnTo>
                  <a:lnTo>
                    <a:pt x="20676" y="44083"/>
                  </a:lnTo>
                  <a:lnTo>
                    <a:pt x="39532" y="17895"/>
                  </a:lnTo>
                  <a:lnTo>
                    <a:pt x="65525" y="906"/>
                  </a:lnTo>
                  <a:lnTo>
                    <a:pt x="74099" y="0"/>
                  </a:lnTo>
                  <a:lnTo>
                    <a:pt x="89865" y="5231"/>
                  </a:lnTo>
                  <a:lnTo>
                    <a:pt x="117484" y="26920"/>
                  </a:lnTo>
                  <a:lnTo>
                    <a:pt x="148890" y="79064"/>
                  </a:lnTo>
                  <a:lnTo>
                    <a:pt x="165778" y="124835"/>
                  </a:lnTo>
                  <a:lnTo>
                    <a:pt x="178191" y="176612"/>
                  </a:lnTo>
                  <a:lnTo>
                    <a:pt x="183311" y="204608"/>
                  </a:lnTo>
                  <a:lnTo>
                    <a:pt x="178984" y="2438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023508" y="541300"/>
              <a:ext cx="261384" cy="251901"/>
            </a:xfrm>
            <a:custGeom>
              <a:avLst/>
              <a:gdLst/>
              <a:ahLst/>
              <a:cxnLst/>
              <a:rect l="0" t="0" r="0" b="0"/>
              <a:pathLst>
                <a:path w="261384" h="251901">
                  <a:moveTo>
                    <a:pt x="145569" y="100938"/>
                  </a:moveTo>
                  <a:lnTo>
                    <a:pt x="151159" y="84170"/>
                  </a:lnTo>
                  <a:lnTo>
                    <a:pt x="147664" y="66579"/>
                  </a:lnTo>
                  <a:lnTo>
                    <a:pt x="132542" y="40065"/>
                  </a:lnTo>
                  <a:lnTo>
                    <a:pt x="100882" y="4556"/>
                  </a:lnTo>
                  <a:lnTo>
                    <a:pt x="91211" y="418"/>
                  </a:lnTo>
                  <a:lnTo>
                    <a:pt x="81255" y="0"/>
                  </a:lnTo>
                  <a:lnTo>
                    <a:pt x="62003" y="5774"/>
                  </a:lnTo>
                  <a:lnTo>
                    <a:pt x="45648" y="16139"/>
                  </a:lnTo>
                  <a:lnTo>
                    <a:pt x="23286" y="40717"/>
                  </a:lnTo>
                  <a:lnTo>
                    <a:pt x="7432" y="70227"/>
                  </a:lnTo>
                  <a:lnTo>
                    <a:pt x="0" y="121214"/>
                  </a:lnTo>
                  <a:lnTo>
                    <a:pt x="1651" y="183279"/>
                  </a:lnTo>
                  <a:lnTo>
                    <a:pt x="12850" y="223601"/>
                  </a:lnTo>
                  <a:lnTo>
                    <a:pt x="18485" y="235356"/>
                  </a:lnTo>
                  <a:lnTo>
                    <a:pt x="26921" y="243192"/>
                  </a:lnTo>
                  <a:lnTo>
                    <a:pt x="48773" y="251900"/>
                  </a:lnTo>
                  <a:lnTo>
                    <a:pt x="58812" y="251882"/>
                  </a:lnTo>
                  <a:lnTo>
                    <a:pt x="76205" y="245623"/>
                  </a:lnTo>
                  <a:lnTo>
                    <a:pt x="99151" y="228945"/>
                  </a:lnTo>
                  <a:lnTo>
                    <a:pt x="141990" y="173859"/>
                  </a:lnTo>
                  <a:lnTo>
                    <a:pt x="157507" y="137232"/>
                  </a:lnTo>
                  <a:lnTo>
                    <a:pt x="163924" y="91155"/>
                  </a:lnTo>
                  <a:lnTo>
                    <a:pt x="163655" y="85057"/>
                  </a:lnTo>
                  <a:lnTo>
                    <a:pt x="162306" y="85671"/>
                  </a:lnTo>
                  <a:lnTo>
                    <a:pt x="160237" y="90760"/>
                  </a:lnTo>
                  <a:lnTo>
                    <a:pt x="161057" y="105773"/>
                  </a:lnTo>
                  <a:lnTo>
                    <a:pt x="171115" y="144007"/>
                  </a:lnTo>
                  <a:lnTo>
                    <a:pt x="186544" y="169331"/>
                  </a:lnTo>
                  <a:lnTo>
                    <a:pt x="205933" y="191653"/>
                  </a:lnTo>
                  <a:lnTo>
                    <a:pt x="261383" y="22728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359241" y="294797"/>
              <a:ext cx="9879" cy="484312"/>
            </a:xfrm>
            <a:custGeom>
              <a:avLst/>
              <a:gdLst/>
              <a:ahLst/>
              <a:cxnLst/>
              <a:rect l="0" t="0" r="0" b="0"/>
              <a:pathLst>
                <a:path w="9879" h="484312">
                  <a:moveTo>
                    <a:pt x="9878" y="0"/>
                  </a:moveTo>
                  <a:lnTo>
                    <a:pt x="1544" y="54145"/>
                  </a:lnTo>
                  <a:lnTo>
                    <a:pt x="0" y="101441"/>
                  </a:lnTo>
                  <a:lnTo>
                    <a:pt x="5067" y="163538"/>
                  </a:lnTo>
                  <a:lnTo>
                    <a:pt x="8927" y="221514"/>
                  </a:lnTo>
                  <a:lnTo>
                    <a:pt x="9596" y="282703"/>
                  </a:lnTo>
                  <a:lnTo>
                    <a:pt x="9794" y="338918"/>
                  </a:lnTo>
                  <a:lnTo>
                    <a:pt x="9853" y="392619"/>
                  </a:lnTo>
                  <a:lnTo>
                    <a:pt x="9873" y="453808"/>
                  </a:lnTo>
                  <a:lnTo>
                    <a:pt x="9878" y="4843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3466571" y="523406"/>
              <a:ext cx="220780" cy="253877"/>
            </a:xfrm>
            <a:custGeom>
              <a:avLst/>
              <a:gdLst/>
              <a:ahLst/>
              <a:cxnLst/>
              <a:rect l="0" t="0" r="0" b="0"/>
              <a:pathLst>
                <a:path w="220780" h="253877">
                  <a:moveTo>
                    <a:pt x="155232" y="13547"/>
                  </a:moveTo>
                  <a:lnTo>
                    <a:pt x="138464" y="2368"/>
                  </a:lnTo>
                  <a:lnTo>
                    <a:pt x="114634" y="0"/>
                  </a:lnTo>
                  <a:lnTo>
                    <a:pt x="51533" y="11026"/>
                  </a:lnTo>
                  <a:lnTo>
                    <a:pt x="29595" y="17496"/>
                  </a:lnTo>
                  <a:lnTo>
                    <a:pt x="11265" y="30510"/>
                  </a:lnTo>
                  <a:lnTo>
                    <a:pt x="3102" y="38894"/>
                  </a:lnTo>
                  <a:lnTo>
                    <a:pt x="0" y="46822"/>
                  </a:lnTo>
                  <a:lnTo>
                    <a:pt x="271" y="54448"/>
                  </a:lnTo>
                  <a:lnTo>
                    <a:pt x="6812" y="69160"/>
                  </a:lnTo>
                  <a:lnTo>
                    <a:pt x="17518" y="83497"/>
                  </a:lnTo>
                  <a:lnTo>
                    <a:pt x="39433" y="91429"/>
                  </a:lnTo>
                  <a:lnTo>
                    <a:pt x="102375" y="104175"/>
                  </a:lnTo>
                  <a:lnTo>
                    <a:pt x="164115" y="113349"/>
                  </a:lnTo>
                  <a:lnTo>
                    <a:pt x="196858" y="133975"/>
                  </a:lnTo>
                  <a:lnTo>
                    <a:pt x="211947" y="155588"/>
                  </a:lnTo>
                  <a:lnTo>
                    <a:pt x="217608" y="167902"/>
                  </a:lnTo>
                  <a:lnTo>
                    <a:pt x="220779" y="194063"/>
                  </a:lnTo>
                  <a:lnTo>
                    <a:pt x="217120" y="220118"/>
                  </a:lnTo>
                  <a:lnTo>
                    <a:pt x="207694" y="243397"/>
                  </a:lnTo>
                  <a:lnTo>
                    <a:pt x="199565" y="249838"/>
                  </a:lnTo>
                  <a:lnTo>
                    <a:pt x="178055" y="253876"/>
                  </a:lnTo>
                  <a:lnTo>
                    <a:pt x="145227" y="249572"/>
                  </a:lnTo>
                  <a:lnTo>
                    <a:pt x="126998" y="237770"/>
                  </a:lnTo>
                  <a:lnTo>
                    <a:pt x="102589" y="2135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3744130" y="568538"/>
              <a:ext cx="270963" cy="259235"/>
            </a:xfrm>
            <a:custGeom>
              <a:avLst/>
              <a:gdLst/>
              <a:ahLst/>
              <a:cxnLst/>
              <a:rect l="0" t="0" r="0" b="0"/>
              <a:pathLst>
                <a:path w="270963" h="259235">
                  <a:moveTo>
                    <a:pt x="109300" y="42114"/>
                  </a:moveTo>
                  <a:lnTo>
                    <a:pt x="92532" y="30936"/>
                  </a:lnTo>
                  <a:lnTo>
                    <a:pt x="85253" y="29983"/>
                  </a:lnTo>
                  <a:lnTo>
                    <a:pt x="70927" y="35163"/>
                  </a:lnTo>
                  <a:lnTo>
                    <a:pt x="49707" y="51233"/>
                  </a:lnTo>
                  <a:lnTo>
                    <a:pt x="22745" y="93265"/>
                  </a:lnTo>
                  <a:lnTo>
                    <a:pt x="1123" y="147203"/>
                  </a:lnTo>
                  <a:lnTo>
                    <a:pt x="0" y="168369"/>
                  </a:lnTo>
                  <a:lnTo>
                    <a:pt x="4570" y="188305"/>
                  </a:lnTo>
                  <a:lnTo>
                    <a:pt x="26568" y="220167"/>
                  </a:lnTo>
                  <a:lnTo>
                    <a:pt x="59032" y="248991"/>
                  </a:lnTo>
                  <a:lnTo>
                    <a:pt x="81889" y="256892"/>
                  </a:lnTo>
                  <a:lnTo>
                    <a:pt x="107646" y="259234"/>
                  </a:lnTo>
                  <a:lnTo>
                    <a:pt x="170635" y="248189"/>
                  </a:lnTo>
                  <a:lnTo>
                    <a:pt x="224871" y="220045"/>
                  </a:lnTo>
                  <a:lnTo>
                    <a:pt x="243723" y="205423"/>
                  </a:lnTo>
                  <a:lnTo>
                    <a:pt x="260913" y="177460"/>
                  </a:lnTo>
                  <a:lnTo>
                    <a:pt x="269490" y="157250"/>
                  </a:lnTo>
                  <a:lnTo>
                    <a:pt x="270962" y="133450"/>
                  </a:lnTo>
                  <a:lnTo>
                    <a:pt x="269718" y="120552"/>
                  </a:lnTo>
                  <a:lnTo>
                    <a:pt x="258976" y="99982"/>
                  </a:lnTo>
                  <a:lnTo>
                    <a:pt x="202110" y="45930"/>
                  </a:lnTo>
                  <a:lnTo>
                    <a:pt x="145944" y="18902"/>
                  </a:lnTo>
                  <a:lnTo>
                    <a:pt x="1198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495668" y="242155"/>
            <a:ext cx="5365025" cy="736996"/>
            <a:chOff x="4495668" y="242155"/>
            <a:chExt cx="5365025" cy="736996"/>
          </a:xfrm>
        </p:grpSpPr>
        <p:sp>
          <p:nvSpPr>
            <p:cNvPr id="14" name="Freeform 13"/>
            <p:cNvSpPr/>
            <p:nvPr/>
          </p:nvSpPr>
          <p:spPr>
            <a:xfrm>
              <a:off x="4495668" y="452725"/>
              <a:ext cx="136871" cy="308582"/>
            </a:xfrm>
            <a:custGeom>
              <a:avLst/>
              <a:gdLst/>
              <a:ahLst/>
              <a:cxnLst/>
              <a:rect l="0" t="0" r="0" b="0"/>
              <a:pathLst>
                <a:path w="136871" h="308582">
                  <a:moveTo>
                    <a:pt x="0" y="94756"/>
                  </a:moveTo>
                  <a:lnTo>
                    <a:pt x="3120" y="137448"/>
                  </a:lnTo>
                  <a:lnTo>
                    <a:pt x="9065" y="195866"/>
                  </a:lnTo>
                  <a:lnTo>
                    <a:pt x="18645" y="249779"/>
                  </a:lnTo>
                  <a:lnTo>
                    <a:pt x="36361" y="308581"/>
                  </a:lnTo>
                  <a:lnTo>
                    <a:pt x="34488" y="303263"/>
                  </a:lnTo>
                  <a:lnTo>
                    <a:pt x="30989" y="249547"/>
                  </a:lnTo>
                  <a:lnTo>
                    <a:pt x="17007" y="190486"/>
                  </a:lnTo>
                  <a:lnTo>
                    <a:pt x="11808" y="139186"/>
                  </a:lnTo>
                  <a:lnTo>
                    <a:pt x="10781" y="83992"/>
                  </a:lnTo>
                  <a:lnTo>
                    <a:pt x="10697" y="70033"/>
                  </a:lnTo>
                  <a:lnTo>
                    <a:pt x="14150" y="58387"/>
                  </a:lnTo>
                  <a:lnTo>
                    <a:pt x="27346" y="39208"/>
                  </a:lnTo>
                  <a:lnTo>
                    <a:pt x="60095" y="15257"/>
                  </a:lnTo>
                  <a:lnTo>
                    <a:pt x="82861" y="9900"/>
                  </a:lnTo>
                  <a:lnTo>
                    <a:pt x="103508" y="907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674653" y="534168"/>
              <a:ext cx="180307" cy="213356"/>
            </a:xfrm>
            <a:custGeom>
              <a:avLst/>
              <a:gdLst/>
              <a:ahLst/>
              <a:cxnLst/>
              <a:rect l="0" t="0" r="0" b="0"/>
              <a:pathLst>
                <a:path w="180307" h="213356">
                  <a:moveTo>
                    <a:pt x="0" y="87013"/>
                  </a:moveTo>
                  <a:lnTo>
                    <a:pt x="16767" y="98191"/>
                  </a:lnTo>
                  <a:lnTo>
                    <a:pt x="37477" y="100560"/>
                  </a:lnTo>
                  <a:lnTo>
                    <a:pt x="88901" y="98138"/>
                  </a:lnTo>
                  <a:lnTo>
                    <a:pt x="130196" y="92129"/>
                  </a:lnTo>
                  <a:lnTo>
                    <a:pt x="151841" y="83048"/>
                  </a:lnTo>
                  <a:lnTo>
                    <a:pt x="160889" y="77350"/>
                  </a:lnTo>
                  <a:lnTo>
                    <a:pt x="174061" y="61661"/>
                  </a:lnTo>
                  <a:lnTo>
                    <a:pt x="179212" y="52564"/>
                  </a:lnTo>
                  <a:lnTo>
                    <a:pt x="180306" y="44160"/>
                  </a:lnTo>
                  <a:lnTo>
                    <a:pt x="175282" y="28583"/>
                  </a:lnTo>
                  <a:lnTo>
                    <a:pt x="162131" y="16980"/>
                  </a:lnTo>
                  <a:lnTo>
                    <a:pt x="119503" y="0"/>
                  </a:lnTo>
                  <a:lnTo>
                    <a:pt x="79731" y="140"/>
                  </a:lnTo>
                  <a:lnTo>
                    <a:pt x="58443" y="7848"/>
                  </a:lnTo>
                  <a:lnTo>
                    <a:pt x="41182" y="20243"/>
                  </a:lnTo>
                  <a:lnTo>
                    <a:pt x="19481" y="46952"/>
                  </a:lnTo>
                  <a:lnTo>
                    <a:pt x="9438" y="66868"/>
                  </a:lnTo>
                  <a:lnTo>
                    <a:pt x="2796" y="103401"/>
                  </a:lnTo>
                  <a:lnTo>
                    <a:pt x="6417" y="138272"/>
                  </a:lnTo>
                  <a:lnTo>
                    <a:pt x="14940" y="156978"/>
                  </a:lnTo>
                  <a:lnTo>
                    <a:pt x="39476" y="188051"/>
                  </a:lnTo>
                  <a:lnTo>
                    <a:pt x="71098" y="204038"/>
                  </a:lnTo>
                  <a:lnTo>
                    <a:pt x="126341" y="2133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925258" y="420054"/>
              <a:ext cx="191593" cy="380625"/>
            </a:xfrm>
            <a:custGeom>
              <a:avLst/>
              <a:gdLst/>
              <a:ahLst/>
              <a:cxnLst/>
              <a:rect l="0" t="0" r="0" b="0"/>
              <a:pathLst>
                <a:path w="191593" h="380625">
                  <a:moveTo>
                    <a:pt x="138949" y="253769"/>
                  </a:moveTo>
                  <a:lnTo>
                    <a:pt x="129374" y="229723"/>
                  </a:lnTo>
                  <a:lnTo>
                    <a:pt x="99546" y="194176"/>
                  </a:lnTo>
                  <a:lnTo>
                    <a:pt x="73461" y="178660"/>
                  </a:lnTo>
                  <a:lnTo>
                    <a:pt x="63705" y="177960"/>
                  </a:lnTo>
                  <a:lnTo>
                    <a:pt x="43506" y="183422"/>
                  </a:lnTo>
                  <a:lnTo>
                    <a:pt x="25950" y="196767"/>
                  </a:lnTo>
                  <a:lnTo>
                    <a:pt x="11518" y="215567"/>
                  </a:lnTo>
                  <a:lnTo>
                    <a:pt x="1205" y="239520"/>
                  </a:lnTo>
                  <a:lnTo>
                    <a:pt x="0" y="284902"/>
                  </a:lnTo>
                  <a:lnTo>
                    <a:pt x="7052" y="324215"/>
                  </a:lnTo>
                  <a:lnTo>
                    <a:pt x="22140" y="352501"/>
                  </a:lnTo>
                  <a:lnTo>
                    <a:pt x="47017" y="375700"/>
                  </a:lnTo>
                  <a:lnTo>
                    <a:pt x="56604" y="379510"/>
                  </a:lnTo>
                  <a:lnTo>
                    <a:pt x="76615" y="380624"/>
                  </a:lnTo>
                  <a:lnTo>
                    <a:pt x="94087" y="374100"/>
                  </a:lnTo>
                  <a:lnTo>
                    <a:pt x="109652" y="362232"/>
                  </a:lnTo>
                  <a:lnTo>
                    <a:pt x="138708" y="322897"/>
                  </a:lnTo>
                  <a:lnTo>
                    <a:pt x="156815" y="280881"/>
                  </a:lnTo>
                  <a:lnTo>
                    <a:pt x="167824" y="219870"/>
                  </a:lnTo>
                  <a:lnTo>
                    <a:pt x="177235" y="168824"/>
                  </a:lnTo>
                  <a:lnTo>
                    <a:pt x="180307" y="107962"/>
                  </a:lnTo>
                  <a:lnTo>
                    <a:pt x="175324" y="44944"/>
                  </a:lnTo>
                  <a:lnTo>
                    <a:pt x="166364" y="4722"/>
                  </a:lnTo>
                  <a:lnTo>
                    <a:pt x="161905" y="0"/>
                  </a:lnTo>
                  <a:lnTo>
                    <a:pt x="156593" y="362"/>
                  </a:lnTo>
                  <a:lnTo>
                    <a:pt x="150712" y="4113"/>
                  </a:lnTo>
                  <a:lnTo>
                    <a:pt x="144177" y="26997"/>
                  </a:lnTo>
                  <a:lnTo>
                    <a:pt x="139982" y="87702"/>
                  </a:lnTo>
                  <a:lnTo>
                    <a:pt x="144844" y="136194"/>
                  </a:lnTo>
                  <a:lnTo>
                    <a:pt x="153694" y="193196"/>
                  </a:lnTo>
                  <a:lnTo>
                    <a:pt x="163725" y="243361"/>
                  </a:lnTo>
                  <a:lnTo>
                    <a:pt x="181091" y="301922"/>
                  </a:lnTo>
                  <a:lnTo>
                    <a:pt x="191592" y="3274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161398" y="568538"/>
              <a:ext cx="161687" cy="192164"/>
            </a:xfrm>
            <a:custGeom>
              <a:avLst/>
              <a:gdLst/>
              <a:ahLst/>
              <a:cxnLst/>
              <a:rect l="0" t="0" r="0" b="0"/>
              <a:pathLst>
                <a:path w="161687" h="192164">
                  <a:moveTo>
                    <a:pt x="18623" y="0"/>
                  </a:moveTo>
                  <a:lnTo>
                    <a:pt x="3968" y="53028"/>
                  </a:lnTo>
                  <a:lnTo>
                    <a:pt x="0" y="104408"/>
                  </a:lnTo>
                  <a:lnTo>
                    <a:pt x="7515" y="149219"/>
                  </a:lnTo>
                  <a:lnTo>
                    <a:pt x="17975" y="170045"/>
                  </a:lnTo>
                  <a:lnTo>
                    <a:pt x="33543" y="183980"/>
                  </a:lnTo>
                  <a:lnTo>
                    <a:pt x="42607" y="189334"/>
                  </a:lnTo>
                  <a:lnTo>
                    <a:pt x="62037" y="192163"/>
                  </a:lnTo>
                  <a:lnTo>
                    <a:pt x="103107" y="184448"/>
                  </a:lnTo>
                  <a:lnTo>
                    <a:pt x="120902" y="172054"/>
                  </a:lnTo>
                  <a:lnTo>
                    <a:pt x="151390" y="135502"/>
                  </a:lnTo>
                  <a:lnTo>
                    <a:pt x="161686" y="88112"/>
                  </a:lnTo>
                  <a:lnTo>
                    <a:pt x="157930" y="24641"/>
                  </a:lnTo>
                  <a:lnTo>
                    <a:pt x="15549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397876" y="526424"/>
              <a:ext cx="150643" cy="224352"/>
            </a:xfrm>
            <a:custGeom>
              <a:avLst/>
              <a:gdLst/>
              <a:ahLst/>
              <a:cxnLst/>
              <a:rect l="0" t="0" r="0" b="0"/>
              <a:pathLst>
                <a:path w="150643" h="224352">
                  <a:moveTo>
                    <a:pt x="129585" y="0"/>
                  </a:moveTo>
                  <a:lnTo>
                    <a:pt x="123996" y="16768"/>
                  </a:lnTo>
                  <a:lnTo>
                    <a:pt x="118840" y="19368"/>
                  </a:lnTo>
                  <a:lnTo>
                    <a:pt x="111893" y="18761"/>
                  </a:lnTo>
                  <a:lnTo>
                    <a:pt x="103752" y="16017"/>
                  </a:lnTo>
                  <a:lnTo>
                    <a:pt x="69938" y="17744"/>
                  </a:lnTo>
                  <a:lnTo>
                    <a:pt x="50043" y="25824"/>
                  </a:lnTo>
                  <a:lnTo>
                    <a:pt x="18206" y="50075"/>
                  </a:lnTo>
                  <a:lnTo>
                    <a:pt x="2087" y="76059"/>
                  </a:lnTo>
                  <a:lnTo>
                    <a:pt x="0" y="102044"/>
                  </a:lnTo>
                  <a:lnTo>
                    <a:pt x="8192" y="155208"/>
                  </a:lnTo>
                  <a:lnTo>
                    <a:pt x="20650" y="174656"/>
                  </a:lnTo>
                  <a:lnTo>
                    <a:pt x="60084" y="212340"/>
                  </a:lnTo>
                  <a:lnTo>
                    <a:pt x="78809" y="222275"/>
                  </a:lnTo>
                  <a:lnTo>
                    <a:pt x="101948" y="224351"/>
                  </a:lnTo>
                  <a:lnTo>
                    <a:pt x="150642" y="2210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603941" y="529713"/>
              <a:ext cx="155148" cy="249396"/>
            </a:xfrm>
            <a:custGeom>
              <a:avLst/>
              <a:gdLst/>
              <a:ahLst/>
              <a:cxnLst/>
              <a:rect l="0" t="0" r="0" b="0"/>
              <a:pathLst>
                <a:path w="155148" h="249396">
                  <a:moveTo>
                    <a:pt x="7748" y="144110"/>
                  </a:moveTo>
                  <a:lnTo>
                    <a:pt x="13337" y="127343"/>
                  </a:lnTo>
                  <a:lnTo>
                    <a:pt x="18493" y="124743"/>
                  </a:lnTo>
                  <a:lnTo>
                    <a:pt x="25440" y="125350"/>
                  </a:lnTo>
                  <a:lnTo>
                    <a:pt x="33580" y="128094"/>
                  </a:lnTo>
                  <a:lnTo>
                    <a:pt x="67394" y="126367"/>
                  </a:lnTo>
                  <a:lnTo>
                    <a:pt x="107049" y="112857"/>
                  </a:lnTo>
                  <a:lnTo>
                    <a:pt x="128311" y="97464"/>
                  </a:lnTo>
                  <a:lnTo>
                    <a:pt x="137256" y="88447"/>
                  </a:lnTo>
                  <a:lnTo>
                    <a:pt x="142050" y="78925"/>
                  </a:lnTo>
                  <a:lnTo>
                    <a:pt x="144257" y="58987"/>
                  </a:lnTo>
                  <a:lnTo>
                    <a:pt x="138218" y="38428"/>
                  </a:lnTo>
                  <a:lnTo>
                    <a:pt x="133333" y="28032"/>
                  </a:lnTo>
                  <a:lnTo>
                    <a:pt x="118545" y="13361"/>
                  </a:lnTo>
                  <a:lnTo>
                    <a:pt x="99105" y="4111"/>
                  </a:lnTo>
                  <a:lnTo>
                    <a:pt x="74868" y="0"/>
                  </a:lnTo>
                  <a:lnTo>
                    <a:pt x="54736" y="4412"/>
                  </a:lnTo>
                  <a:lnTo>
                    <a:pt x="22749" y="26309"/>
                  </a:lnTo>
                  <a:lnTo>
                    <a:pt x="6603" y="51884"/>
                  </a:lnTo>
                  <a:lnTo>
                    <a:pt x="0" y="87278"/>
                  </a:lnTo>
                  <a:lnTo>
                    <a:pt x="6174" y="141160"/>
                  </a:lnTo>
                  <a:lnTo>
                    <a:pt x="16510" y="180541"/>
                  </a:lnTo>
                  <a:lnTo>
                    <a:pt x="27630" y="199686"/>
                  </a:lnTo>
                  <a:lnTo>
                    <a:pt x="52633" y="223618"/>
                  </a:lnTo>
                  <a:lnTo>
                    <a:pt x="78390" y="228970"/>
                  </a:lnTo>
                  <a:lnTo>
                    <a:pt x="106994" y="230959"/>
                  </a:lnTo>
                  <a:lnTo>
                    <a:pt x="155147" y="2493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5790673" y="242155"/>
              <a:ext cx="200043" cy="736996"/>
            </a:xfrm>
            <a:custGeom>
              <a:avLst/>
              <a:gdLst/>
              <a:ahLst/>
              <a:cxnLst/>
              <a:rect l="0" t="0" r="0" b="0"/>
              <a:pathLst>
                <a:path w="200043" h="736996">
                  <a:moveTo>
                    <a:pt x="200042" y="0"/>
                  </a:moveTo>
                  <a:lnTo>
                    <a:pt x="182083" y="53875"/>
                  </a:lnTo>
                  <a:lnTo>
                    <a:pt x="164892" y="105447"/>
                  </a:lnTo>
                  <a:lnTo>
                    <a:pt x="154402" y="159275"/>
                  </a:lnTo>
                  <a:lnTo>
                    <a:pt x="140377" y="218375"/>
                  </a:lnTo>
                  <a:lnTo>
                    <a:pt x="128681" y="263445"/>
                  </a:lnTo>
                  <a:lnTo>
                    <a:pt x="117243" y="304650"/>
                  </a:lnTo>
                  <a:lnTo>
                    <a:pt x="104361" y="350259"/>
                  </a:lnTo>
                  <a:lnTo>
                    <a:pt x="87074" y="409497"/>
                  </a:lnTo>
                  <a:lnTo>
                    <a:pt x="70752" y="466543"/>
                  </a:lnTo>
                  <a:lnTo>
                    <a:pt x="55093" y="525212"/>
                  </a:lnTo>
                  <a:lnTo>
                    <a:pt x="38421" y="580657"/>
                  </a:lnTo>
                  <a:lnTo>
                    <a:pt x="25552" y="633481"/>
                  </a:lnTo>
                  <a:lnTo>
                    <a:pt x="10723" y="690725"/>
                  </a:lnTo>
                  <a:lnTo>
                    <a:pt x="0" y="73699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035540" y="512843"/>
              <a:ext cx="197331" cy="237010"/>
            </a:xfrm>
            <a:custGeom>
              <a:avLst/>
              <a:gdLst/>
              <a:ahLst/>
              <a:cxnLst/>
              <a:rect l="0" t="0" r="0" b="0"/>
              <a:pathLst>
                <a:path w="197331" h="237010">
                  <a:moveTo>
                    <a:pt x="176273" y="45167"/>
                  </a:moveTo>
                  <a:lnTo>
                    <a:pt x="170684" y="28399"/>
                  </a:lnTo>
                  <a:lnTo>
                    <a:pt x="158581" y="17048"/>
                  </a:lnTo>
                  <a:lnTo>
                    <a:pt x="122216" y="228"/>
                  </a:lnTo>
                  <a:lnTo>
                    <a:pt x="112159" y="0"/>
                  </a:lnTo>
                  <a:lnTo>
                    <a:pt x="91626" y="5985"/>
                  </a:lnTo>
                  <a:lnTo>
                    <a:pt x="58254" y="28892"/>
                  </a:lnTo>
                  <a:lnTo>
                    <a:pt x="22027" y="68471"/>
                  </a:lnTo>
                  <a:lnTo>
                    <a:pt x="6438" y="98475"/>
                  </a:lnTo>
                  <a:lnTo>
                    <a:pt x="0" y="140771"/>
                  </a:lnTo>
                  <a:lnTo>
                    <a:pt x="6229" y="190653"/>
                  </a:lnTo>
                  <a:lnTo>
                    <a:pt x="12181" y="212773"/>
                  </a:lnTo>
                  <a:lnTo>
                    <a:pt x="17745" y="221245"/>
                  </a:lnTo>
                  <a:lnTo>
                    <a:pt x="33287" y="233778"/>
                  </a:lnTo>
                  <a:lnTo>
                    <a:pt x="55012" y="237009"/>
                  </a:lnTo>
                  <a:lnTo>
                    <a:pt x="112676" y="235140"/>
                  </a:lnTo>
                  <a:lnTo>
                    <a:pt x="171711" y="226407"/>
                  </a:lnTo>
                  <a:lnTo>
                    <a:pt x="197330" y="2241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299060" y="562671"/>
              <a:ext cx="260194" cy="179398"/>
            </a:xfrm>
            <a:custGeom>
              <a:avLst/>
              <a:gdLst/>
              <a:ahLst/>
              <a:cxnLst/>
              <a:rect l="0" t="0" r="0" b="0"/>
              <a:pathLst>
                <a:path w="260194" h="179398">
                  <a:moveTo>
                    <a:pt x="133851" y="58510"/>
                  </a:moveTo>
                  <a:lnTo>
                    <a:pt x="133851" y="36153"/>
                  </a:lnTo>
                  <a:lnTo>
                    <a:pt x="127612" y="18938"/>
                  </a:lnTo>
                  <a:lnTo>
                    <a:pt x="122673" y="11071"/>
                  </a:lnTo>
                  <a:lnTo>
                    <a:pt x="114701" y="5827"/>
                  </a:lnTo>
                  <a:lnTo>
                    <a:pt x="93365" y="0"/>
                  </a:lnTo>
                  <a:lnTo>
                    <a:pt x="55045" y="2309"/>
                  </a:lnTo>
                  <a:lnTo>
                    <a:pt x="34096" y="13645"/>
                  </a:lnTo>
                  <a:lnTo>
                    <a:pt x="18156" y="30381"/>
                  </a:lnTo>
                  <a:lnTo>
                    <a:pt x="7172" y="49518"/>
                  </a:lnTo>
                  <a:lnTo>
                    <a:pt x="0" y="91200"/>
                  </a:lnTo>
                  <a:lnTo>
                    <a:pt x="3465" y="135006"/>
                  </a:lnTo>
                  <a:lnTo>
                    <a:pt x="11951" y="157239"/>
                  </a:lnTo>
                  <a:lnTo>
                    <a:pt x="17490" y="166443"/>
                  </a:lnTo>
                  <a:lnTo>
                    <a:pt x="25862" y="172580"/>
                  </a:lnTo>
                  <a:lnTo>
                    <a:pt x="47642" y="179397"/>
                  </a:lnTo>
                  <a:lnTo>
                    <a:pt x="69799" y="176189"/>
                  </a:lnTo>
                  <a:lnTo>
                    <a:pt x="90176" y="165794"/>
                  </a:lnTo>
                  <a:lnTo>
                    <a:pt x="129674" y="120558"/>
                  </a:lnTo>
                  <a:lnTo>
                    <a:pt x="145612" y="84173"/>
                  </a:lnTo>
                  <a:lnTo>
                    <a:pt x="149881" y="81468"/>
                  </a:lnTo>
                  <a:lnTo>
                    <a:pt x="153897" y="85514"/>
                  </a:lnTo>
                  <a:lnTo>
                    <a:pt x="168257" y="109795"/>
                  </a:lnTo>
                  <a:lnTo>
                    <a:pt x="194070" y="138960"/>
                  </a:lnTo>
                  <a:lnTo>
                    <a:pt x="237015" y="162835"/>
                  </a:lnTo>
                  <a:lnTo>
                    <a:pt x="260193" y="1743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572709" y="556386"/>
              <a:ext cx="155002" cy="233252"/>
            </a:xfrm>
            <a:custGeom>
              <a:avLst/>
              <a:gdLst/>
              <a:ahLst/>
              <a:cxnLst/>
              <a:rect l="0" t="0" r="0" b="0"/>
              <a:pathLst>
                <a:path w="155002" h="233252">
                  <a:moveTo>
                    <a:pt x="18130" y="43738"/>
                  </a:moveTo>
                  <a:lnTo>
                    <a:pt x="6952" y="60505"/>
                  </a:lnTo>
                  <a:lnTo>
                    <a:pt x="0" y="98879"/>
                  </a:lnTo>
                  <a:lnTo>
                    <a:pt x="4887" y="155842"/>
                  </a:lnTo>
                  <a:lnTo>
                    <a:pt x="6797" y="188738"/>
                  </a:lnTo>
                  <a:lnTo>
                    <a:pt x="7245" y="181492"/>
                  </a:lnTo>
                  <a:lnTo>
                    <a:pt x="2341" y="128891"/>
                  </a:lnTo>
                  <a:lnTo>
                    <a:pt x="9249" y="68210"/>
                  </a:lnTo>
                  <a:lnTo>
                    <a:pt x="24208" y="35391"/>
                  </a:lnTo>
                  <a:lnTo>
                    <a:pt x="36819" y="18191"/>
                  </a:lnTo>
                  <a:lnTo>
                    <a:pt x="62662" y="944"/>
                  </a:lnTo>
                  <a:lnTo>
                    <a:pt x="71215" y="0"/>
                  </a:lnTo>
                  <a:lnTo>
                    <a:pt x="86957" y="5192"/>
                  </a:lnTo>
                  <a:lnTo>
                    <a:pt x="108973" y="21268"/>
                  </a:lnTo>
                  <a:lnTo>
                    <a:pt x="136203" y="56067"/>
                  </a:lnTo>
                  <a:lnTo>
                    <a:pt x="148912" y="87555"/>
                  </a:lnTo>
                  <a:lnTo>
                    <a:pt x="153798" y="142644"/>
                  </a:lnTo>
                  <a:lnTo>
                    <a:pt x="154764" y="203915"/>
                  </a:lnTo>
                  <a:lnTo>
                    <a:pt x="155001" y="2332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6814688" y="583457"/>
              <a:ext cx="134121" cy="195652"/>
            </a:xfrm>
            <a:custGeom>
              <a:avLst/>
              <a:gdLst/>
              <a:ahLst/>
              <a:cxnLst/>
              <a:rect l="0" t="0" r="0" b="0"/>
              <a:pathLst>
                <a:path w="134121" h="195652">
                  <a:moveTo>
                    <a:pt x="134120" y="27195"/>
                  </a:moveTo>
                  <a:lnTo>
                    <a:pt x="128531" y="10428"/>
                  </a:lnTo>
                  <a:lnTo>
                    <a:pt x="122205" y="5488"/>
                  </a:lnTo>
                  <a:lnTo>
                    <a:pt x="102699" y="0"/>
                  </a:lnTo>
                  <a:lnTo>
                    <a:pt x="70997" y="2500"/>
                  </a:lnTo>
                  <a:lnTo>
                    <a:pt x="53033" y="10760"/>
                  </a:lnTo>
                  <a:lnTo>
                    <a:pt x="22437" y="35127"/>
                  </a:lnTo>
                  <a:lnTo>
                    <a:pt x="6532" y="66720"/>
                  </a:lnTo>
                  <a:lnTo>
                    <a:pt x="0" y="111306"/>
                  </a:lnTo>
                  <a:lnTo>
                    <a:pt x="3654" y="150383"/>
                  </a:lnTo>
                  <a:lnTo>
                    <a:pt x="9708" y="159623"/>
                  </a:lnTo>
                  <a:lnTo>
                    <a:pt x="28913" y="173010"/>
                  </a:lnTo>
                  <a:lnTo>
                    <a:pt x="86701" y="186647"/>
                  </a:lnTo>
                  <a:lnTo>
                    <a:pt x="113063" y="1956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927751" y="77910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998637" y="587042"/>
              <a:ext cx="181799" cy="198237"/>
            </a:xfrm>
            <a:custGeom>
              <a:avLst/>
              <a:gdLst/>
              <a:ahLst/>
              <a:cxnLst/>
              <a:rect l="0" t="0" r="0" b="0"/>
              <a:pathLst>
                <a:path w="181799" h="198237">
                  <a:moveTo>
                    <a:pt x="23870" y="97310"/>
                  </a:moveTo>
                  <a:lnTo>
                    <a:pt x="66562" y="94190"/>
                  </a:lnTo>
                  <a:lnTo>
                    <a:pt x="97741" y="82737"/>
                  </a:lnTo>
                  <a:lnTo>
                    <a:pt x="108212" y="77066"/>
                  </a:lnTo>
                  <a:lnTo>
                    <a:pt x="122967" y="61407"/>
                  </a:lnTo>
                  <a:lnTo>
                    <a:pt x="128540" y="52317"/>
                  </a:lnTo>
                  <a:lnTo>
                    <a:pt x="131612" y="32860"/>
                  </a:lnTo>
                  <a:lnTo>
                    <a:pt x="130793" y="22757"/>
                  </a:lnTo>
                  <a:lnTo>
                    <a:pt x="126738" y="14853"/>
                  </a:lnTo>
                  <a:lnTo>
                    <a:pt x="112873" y="2951"/>
                  </a:lnTo>
                  <a:lnTo>
                    <a:pt x="91892" y="0"/>
                  </a:lnTo>
                  <a:lnTo>
                    <a:pt x="69310" y="3758"/>
                  </a:lnTo>
                  <a:lnTo>
                    <a:pt x="43444" y="19028"/>
                  </a:lnTo>
                  <a:lnTo>
                    <a:pt x="28280" y="31712"/>
                  </a:lnTo>
                  <a:lnTo>
                    <a:pt x="12179" y="57596"/>
                  </a:lnTo>
                  <a:lnTo>
                    <a:pt x="0" y="98671"/>
                  </a:lnTo>
                  <a:lnTo>
                    <a:pt x="160" y="136708"/>
                  </a:lnTo>
                  <a:lnTo>
                    <a:pt x="7873" y="156154"/>
                  </a:lnTo>
                  <a:lnTo>
                    <a:pt x="31888" y="187702"/>
                  </a:lnTo>
                  <a:lnTo>
                    <a:pt x="39745" y="191497"/>
                  </a:lnTo>
                  <a:lnTo>
                    <a:pt x="98039" y="198236"/>
                  </a:lnTo>
                  <a:lnTo>
                    <a:pt x="118836" y="195588"/>
                  </a:lnTo>
                  <a:lnTo>
                    <a:pt x="158443" y="179461"/>
                  </a:lnTo>
                  <a:lnTo>
                    <a:pt x="181798" y="18153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7254134" y="389554"/>
              <a:ext cx="42116" cy="421141"/>
            </a:xfrm>
            <a:custGeom>
              <a:avLst/>
              <a:gdLst/>
              <a:ahLst/>
              <a:cxnLst/>
              <a:rect l="0" t="0" r="0" b="0"/>
              <a:pathLst>
                <a:path w="42116" h="421141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0723" y="159928"/>
                  </a:lnTo>
                  <a:lnTo>
                    <a:pt x="15685" y="205220"/>
                  </a:lnTo>
                  <a:lnTo>
                    <a:pt x="21790" y="250306"/>
                  </a:lnTo>
                  <a:lnTo>
                    <a:pt x="27232" y="293741"/>
                  </a:lnTo>
                  <a:lnTo>
                    <a:pt x="31466" y="354146"/>
                  </a:lnTo>
                  <a:lnTo>
                    <a:pt x="39664" y="401537"/>
                  </a:lnTo>
                  <a:lnTo>
                    <a:pt x="42115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7706860" y="528134"/>
              <a:ext cx="196512" cy="282561"/>
            </a:xfrm>
            <a:custGeom>
              <a:avLst/>
              <a:gdLst/>
              <a:ahLst/>
              <a:cxnLst/>
              <a:rect l="0" t="0" r="0" b="0"/>
              <a:pathLst>
                <a:path w="196512" h="282561">
                  <a:moveTo>
                    <a:pt x="0" y="50933"/>
                  </a:moveTo>
                  <a:lnTo>
                    <a:pt x="0" y="108197"/>
                  </a:lnTo>
                  <a:lnTo>
                    <a:pt x="5589" y="163500"/>
                  </a:lnTo>
                  <a:lnTo>
                    <a:pt x="21331" y="218961"/>
                  </a:lnTo>
                  <a:lnTo>
                    <a:pt x="36301" y="264956"/>
                  </a:lnTo>
                  <a:lnTo>
                    <a:pt x="34461" y="259528"/>
                  </a:lnTo>
                  <a:lnTo>
                    <a:pt x="30984" y="210637"/>
                  </a:lnTo>
                  <a:lnTo>
                    <a:pt x="20245" y="147773"/>
                  </a:lnTo>
                  <a:lnTo>
                    <a:pt x="12447" y="89949"/>
                  </a:lnTo>
                  <a:lnTo>
                    <a:pt x="17620" y="64764"/>
                  </a:lnTo>
                  <a:lnTo>
                    <a:pt x="28888" y="43042"/>
                  </a:lnTo>
                  <a:lnTo>
                    <a:pt x="74731" y="2609"/>
                  </a:lnTo>
                  <a:lnTo>
                    <a:pt x="83746" y="0"/>
                  </a:lnTo>
                  <a:lnTo>
                    <a:pt x="92095" y="600"/>
                  </a:lnTo>
                  <a:lnTo>
                    <a:pt x="107611" y="7506"/>
                  </a:lnTo>
                  <a:lnTo>
                    <a:pt x="122307" y="18374"/>
                  </a:lnTo>
                  <a:lnTo>
                    <a:pt x="161424" y="72829"/>
                  </a:lnTo>
                  <a:lnTo>
                    <a:pt x="188125" y="133076"/>
                  </a:lnTo>
                  <a:lnTo>
                    <a:pt x="196511" y="172368"/>
                  </a:lnTo>
                  <a:lnTo>
                    <a:pt x="195876" y="214815"/>
                  </a:lnTo>
                  <a:lnTo>
                    <a:pt x="181739" y="272800"/>
                  </a:lnTo>
                  <a:lnTo>
                    <a:pt x="178985" y="2825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955418" y="547481"/>
              <a:ext cx="147869" cy="261734"/>
            </a:xfrm>
            <a:custGeom>
              <a:avLst/>
              <a:gdLst/>
              <a:ahLst/>
              <a:cxnLst/>
              <a:rect l="0" t="0" r="0" b="0"/>
              <a:pathLst>
                <a:path w="147869" h="261734">
                  <a:moveTo>
                    <a:pt x="14655" y="10529"/>
                  </a:moveTo>
                  <a:lnTo>
                    <a:pt x="0" y="60081"/>
                  </a:lnTo>
                  <a:lnTo>
                    <a:pt x="2098" y="113080"/>
                  </a:lnTo>
                  <a:lnTo>
                    <a:pt x="3726" y="168610"/>
                  </a:lnTo>
                  <a:lnTo>
                    <a:pt x="9636" y="219049"/>
                  </a:lnTo>
                  <a:lnTo>
                    <a:pt x="24346" y="252077"/>
                  </a:lnTo>
                  <a:lnTo>
                    <a:pt x="32814" y="258129"/>
                  </a:lnTo>
                  <a:lnTo>
                    <a:pt x="54700" y="261733"/>
                  </a:lnTo>
                  <a:lnTo>
                    <a:pt x="76907" y="256316"/>
                  </a:lnTo>
                  <a:lnTo>
                    <a:pt x="87741" y="251596"/>
                  </a:lnTo>
                  <a:lnTo>
                    <a:pt x="102900" y="236993"/>
                  </a:lnTo>
                  <a:lnTo>
                    <a:pt x="133015" y="178532"/>
                  </a:lnTo>
                  <a:lnTo>
                    <a:pt x="139185" y="168154"/>
                  </a:lnTo>
                  <a:lnTo>
                    <a:pt x="147868" y="125603"/>
                  </a:lnTo>
                  <a:lnTo>
                    <a:pt x="143567" y="66058"/>
                  </a:lnTo>
                  <a:lnTo>
                    <a:pt x="141504" y="14782"/>
                  </a:lnTo>
                  <a:lnTo>
                    <a:pt x="14099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8170114" y="589366"/>
              <a:ext cx="452726" cy="242386"/>
            </a:xfrm>
            <a:custGeom>
              <a:avLst/>
              <a:gdLst/>
              <a:ahLst/>
              <a:cxnLst/>
              <a:rect l="0" t="0" r="0" b="0"/>
              <a:pathLst>
                <a:path w="452726" h="242386">
                  <a:moveTo>
                    <a:pt x="0" y="63400"/>
                  </a:moveTo>
                  <a:lnTo>
                    <a:pt x="2339" y="104258"/>
                  </a:lnTo>
                  <a:lnTo>
                    <a:pt x="16666" y="158602"/>
                  </a:lnTo>
                  <a:lnTo>
                    <a:pt x="19106" y="177072"/>
                  </a:lnTo>
                  <a:lnTo>
                    <a:pt x="19756" y="175446"/>
                  </a:lnTo>
                  <a:lnTo>
                    <a:pt x="20942" y="113863"/>
                  </a:lnTo>
                  <a:lnTo>
                    <a:pt x="26624" y="65050"/>
                  </a:lnTo>
                  <a:lnTo>
                    <a:pt x="41294" y="32303"/>
                  </a:lnTo>
                  <a:lnTo>
                    <a:pt x="47416" y="27461"/>
                  </a:lnTo>
                  <a:lnTo>
                    <a:pt x="53838" y="26573"/>
                  </a:lnTo>
                  <a:lnTo>
                    <a:pt x="67211" y="31825"/>
                  </a:lnTo>
                  <a:lnTo>
                    <a:pt x="80955" y="41958"/>
                  </a:lnTo>
                  <a:lnTo>
                    <a:pt x="101845" y="71995"/>
                  </a:lnTo>
                  <a:lnTo>
                    <a:pt x="114223" y="115877"/>
                  </a:lnTo>
                  <a:lnTo>
                    <a:pt x="117093" y="115933"/>
                  </a:lnTo>
                  <a:lnTo>
                    <a:pt x="120176" y="112460"/>
                  </a:lnTo>
                  <a:lnTo>
                    <a:pt x="140102" y="55404"/>
                  </a:lnTo>
                  <a:lnTo>
                    <a:pt x="146044" y="44032"/>
                  </a:lnTo>
                  <a:lnTo>
                    <a:pt x="162005" y="28276"/>
                  </a:lnTo>
                  <a:lnTo>
                    <a:pt x="171174" y="22436"/>
                  </a:lnTo>
                  <a:lnTo>
                    <a:pt x="181966" y="20883"/>
                  </a:lnTo>
                  <a:lnTo>
                    <a:pt x="206435" y="25397"/>
                  </a:lnTo>
                  <a:lnTo>
                    <a:pt x="226670" y="38321"/>
                  </a:lnTo>
                  <a:lnTo>
                    <a:pt x="242292" y="55763"/>
                  </a:lnTo>
                  <a:lnTo>
                    <a:pt x="265816" y="105895"/>
                  </a:lnTo>
                  <a:lnTo>
                    <a:pt x="271393" y="142802"/>
                  </a:lnTo>
                  <a:lnTo>
                    <a:pt x="267456" y="177784"/>
                  </a:lnTo>
                  <a:lnTo>
                    <a:pt x="268381" y="181770"/>
                  </a:lnTo>
                  <a:lnTo>
                    <a:pt x="271338" y="180918"/>
                  </a:lnTo>
                  <a:lnTo>
                    <a:pt x="317493" y="141640"/>
                  </a:lnTo>
                  <a:lnTo>
                    <a:pt x="380585" y="103734"/>
                  </a:lnTo>
                  <a:lnTo>
                    <a:pt x="405484" y="86400"/>
                  </a:lnTo>
                  <a:lnTo>
                    <a:pt x="422090" y="60856"/>
                  </a:lnTo>
                  <a:lnTo>
                    <a:pt x="424291" y="41213"/>
                  </a:lnTo>
                  <a:lnTo>
                    <a:pt x="423241" y="31061"/>
                  </a:lnTo>
                  <a:lnTo>
                    <a:pt x="412714" y="13542"/>
                  </a:lnTo>
                  <a:lnTo>
                    <a:pt x="404995" y="5595"/>
                  </a:lnTo>
                  <a:lnTo>
                    <a:pt x="395169" y="1467"/>
                  </a:lnTo>
                  <a:lnTo>
                    <a:pt x="371773" y="0"/>
                  </a:lnTo>
                  <a:lnTo>
                    <a:pt x="352016" y="6366"/>
                  </a:lnTo>
                  <a:lnTo>
                    <a:pt x="335435" y="18165"/>
                  </a:lnTo>
                  <a:lnTo>
                    <a:pt x="320268" y="35107"/>
                  </a:lnTo>
                  <a:lnTo>
                    <a:pt x="304164" y="69965"/>
                  </a:lnTo>
                  <a:lnTo>
                    <a:pt x="302079" y="93224"/>
                  </a:lnTo>
                  <a:lnTo>
                    <a:pt x="313304" y="147396"/>
                  </a:lnTo>
                  <a:lnTo>
                    <a:pt x="324328" y="177975"/>
                  </a:lnTo>
                  <a:lnTo>
                    <a:pt x="335608" y="194651"/>
                  </a:lnTo>
                  <a:lnTo>
                    <a:pt x="366292" y="217193"/>
                  </a:lnTo>
                  <a:lnTo>
                    <a:pt x="416241" y="236196"/>
                  </a:lnTo>
                  <a:lnTo>
                    <a:pt x="452725" y="2423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8686010" y="568538"/>
              <a:ext cx="157929" cy="269648"/>
            </a:xfrm>
            <a:custGeom>
              <a:avLst/>
              <a:gdLst/>
              <a:ahLst/>
              <a:cxnLst/>
              <a:rect l="0" t="0" r="0" b="0"/>
              <a:pathLst>
                <a:path w="157929" h="269648">
                  <a:moveTo>
                    <a:pt x="0" y="105285"/>
                  </a:moveTo>
                  <a:lnTo>
                    <a:pt x="0" y="163902"/>
                  </a:lnTo>
                  <a:lnTo>
                    <a:pt x="8405" y="216906"/>
                  </a:lnTo>
                  <a:lnTo>
                    <a:pt x="19128" y="250272"/>
                  </a:lnTo>
                  <a:lnTo>
                    <a:pt x="30338" y="267600"/>
                  </a:lnTo>
                  <a:lnTo>
                    <a:pt x="35433" y="269647"/>
                  </a:lnTo>
                  <a:lnTo>
                    <a:pt x="40000" y="267502"/>
                  </a:lnTo>
                  <a:lnTo>
                    <a:pt x="44215" y="262563"/>
                  </a:lnTo>
                  <a:lnTo>
                    <a:pt x="48897" y="244597"/>
                  </a:lnTo>
                  <a:lnTo>
                    <a:pt x="48413" y="208174"/>
                  </a:lnTo>
                  <a:lnTo>
                    <a:pt x="37769" y="153945"/>
                  </a:lnTo>
                  <a:lnTo>
                    <a:pt x="25572" y="97003"/>
                  </a:lnTo>
                  <a:lnTo>
                    <a:pt x="24735" y="51229"/>
                  </a:lnTo>
                  <a:lnTo>
                    <a:pt x="32830" y="30177"/>
                  </a:lnTo>
                  <a:lnTo>
                    <a:pt x="40604" y="23628"/>
                  </a:lnTo>
                  <a:lnTo>
                    <a:pt x="61720" y="16351"/>
                  </a:lnTo>
                  <a:lnTo>
                    <a:pt x="123956" y="817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8848977" y="607999"/>
              <a:ext cx="237117" cy="231310"/>
            </a:xfrm>
            <a:custGeom>
              <a:avLst/>
              <a:gdLst/>
              <a:ahLst/>
              <a:cxnLst/>
              <a:rect l="0" t="0" r="0" b="0"/>
              <a:pathLst>
                <a:path w="237117" h="231310">
                  <a:moveTo>
                    <a:pt x="121303" y="160581"/>
                  </a:moveTo>
                  <a:lnTo>
                    <a:pt x="130367" y="101964"/>
                  </a:lnTo>
                  <a:lnTo>
                    <a:pt x="125809" y="55995"/>
                  </a:lnTo>
                  <a:lnTo>
                    <a:pt x="117066" y="31820"/>
                  </a:lnTo>
                  <a:lnTo>
                    <a:pt x="111459" y="22098"/>
                  </a:lnTo>
                  <a:lnTo>
                    <a:pt x="95871" y="8176"/>
                  </a:lnTo>
                  <a:lnTo>
                    <a:pt x="86801" y="2826"/>
                  </a:lnTo>
                  <a:lnTo>
                    <a:pt x="67364" y="0"/>
                  </a:lnTo>
                  <a:lnTo>
                    <a:pt x="57268" y="885"/>
                  </a:lnTo>
                  <a:lnTo>
                    <a:pt x="39810" y="11226"/>
                  </a:lnTo>
                  <a:lnTo>
                    <a:pt x="9539" y="40872"/>
                  </a:lnTo>
                  <a:lnTo>
                    <a:pt x="1440" y="64483"/>
                  </a:lnTo>
                  <a:lnTo>
                    <a:pt x="0" y="107541"/>
                  </a:lnTo>
                  <a:lnTo>
                    <a:pt x="9994" y="164012"/>
                  </a:lnTo>
                  <a:lnTo>
                    <a:pt x="25411" y="200592"/>
                  </a:lnTo>
                  <a:lnTo>
                    <a:pt x="44797" y="228068"/>
                  </a:lnTo>
                  <a:lnTo>
                    <a:pt x="51582" y="231309"/>
                  </a:lnTo>
                  <a:lnTo>
                    <a:pt x="58445" y="231129"/>
                  </a:lnTo>
                  <a:lnTo>
                    <a:pt x="72309" y="224691"/>
                  </a:lnTo>
                  <a:lnTo>
                    <a:pt x="86269" y="214031"/>
                  </a:lnTo>
                  <a:lnTo>
                    <a:pt x="101694" y="189286"/>
                  </a:lnTo>
                  <a:lnTo>
                    <a:pt x="108980" y="141078"/>
                  </a:lnTo>
                  <a:lnTo>
                    <a:pt x="110242" y="109699"/>
                  </a:lnTo>
                  <a:lnTo>
                    <a:pt x="112956" y="124708"/>
                  </a:lnTo>
                  <a:lnTo>
                    <a:pt x="133649" y="158694"/>
                  </a:lnTo>
                  <a:lnTo>
                    <a:pt x="165855" y="188284"/>
                  </a:lnTo>
                  <a:lnTo>
                    <a:pt x="195725" y="204014"/>
                  </a:lnTo>
                  <a:lnTo>
                    <a:pt x="204842" y="204744"/>
                  </a:lnTo>
                  <a:lnTo>
                    <a:pt x="237116" y="1921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9109345" y="263212"/>
              <a:ext cx="39920" cy="558011"/>
            </a:xfrm>
            <a:custGeom>
              <a:avLst/>
              <a:gdLst/>
              <a:ahLst/>
              <a:cxnLst/>
              <a:rect l="0" t="0" r="0" b="0"/>
              <a:pathLst>
                <a:path w="39920" h="558011">
                  <a:moveTo>
                    <a:pt x="8334" y="0"/>
                  </a:moveTo>
                  <a:lnTo>
                    <a:pt x="0" y="54144"/>
                  </a:lnTo>
                  <a:lnTo>
                    <a:pt x="1575" y="101441"/>
                  </a:lnTo>
                  <a:lnTo>
                    <a:pt x="6331" y="153669"/>
                  </a:lnTo>
                  <a:lnTo>
                    <a:pt x="13527" y="213238"/>
                  </a:lnTo>
                  <a:lnTo>
                    <a:pt x="17282" y="261533"/>
                  </a:lnTo>
                  <a:lnTo>
                    <a:pt x="18159" y="304970"/>
                  </a:lnTo>
                  <a:lnTo>
                    <a:pt x="18550" y="354301"/>
                  </a:lnTo>
                  <a:lnTo>
                    <a:pt x="18724" y="403522"/>
                  </a:lnTo>
                  <a:lnTo>
                    <a:pt x="24410" y="466093"/>
                  </a:lnTo>
                  <a:lnTo>
                    <a:pt x="29577" y="527722"/>
                  </a:lnTo>
                  <a:lnTo>
                    <a:pt x="39919" y="5580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970280" y="563239"/>
              <a:ext cx="284270" cy="15829"/>
            </a:xfrm>
            <a:custGeom>
              <a:avLst/>
              <a:gdLst/>
              <a:ahLst/>
              <a:cxnLst/>
              <a:rect l="0" t="0" r="0" b="0"/>
              <a:pathLst>
                <a:path w="284270" h="15829">
                  <a:moveTo>
                    <a:pt x="284269" y="15828"/>
                  </a:moveTo>
                  <a:lnTo>
                    <a:pt x="267501" y="4649"/>
                  </a:lnTo>
                  <a:lnTo>
                    <a:pt x="243672" y="2281"/>
                  </a:lnTo>
                  <a:lnTo>
                    <a:pt x="186302" y="10292"/>
                  </a:lnTo>
                  <a:lnTo>
                    <a:pt x="124186" y="6766"/>
                  </a:lnTo>
                  <a:lnTo>
                    <a:pt x="69763" y="0"/>
                  </a:lnTo>
                  <a:lnTo>
                    <a:pt x="45044" y="3334"/>
                  </a:lnTo>
                  <a:lnTo>
                    <a:pt x="0" y="158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9272754" y="673112"/>
              <a:ext cx="163824" cy="161320"/>
            </a:xfrm>
            <a:custGeom>
              <a:avLst/>
              <a:gdLst/>
              <a:ahLst/>
              <a:cxnLst/>
              <a:rect l="0" t="0" r="0" b="0"/>
              <a:pathLst>
                <a:path w="163824" h="161320">
                  <a:moveTo>
                    <a:pt x="87080" y="42825"/>
                  </a:moveTo>
                  <a:lnTo>
                    <a:pt x="92669" y="26058"/>
                  </a:lnTo>
                  <a:lnTo>
                    <a:pt x="91976" y="18779"/>
                  </a:lnTo>
                  <a:lnTo>
                    <a:pt x="84967" y="4452"/>
                  </a:lnTo>
                  <a:lnTo>
                    <a:pt x="76312" y="865"/>
                  </a:lnTo>
                  <a:lnTo>
                    <a:pt x="51099" y="0"/>
                  </a:lnTo>
                  <a:lnTo>
                    <a:pt x="29754" y="6634"/>
                  </a:lnTo>
                  <a:lnTo>
                    <a:pt x="20787" y="11679"/>
                  </a:lnTo>
                  <a:lnTo>
                    <a:pt x="7704" y="26643"/>
                  </a:lnTo>
                  <a:lnTo>
                    <a:pt x="2577" y="35547"/>
                  </a:lnTo>
                  <a:lnTo>
                    <a:pt x="0" y="57918"/>
                  </a:lnTo>
                  <a:lnTo>
                    <a:pt x="7878" y="104818"/>
                  </a:lnTo>
                  <a:lnTo>
                    <a:pt x="22928" y="131644"/>
                  </a:lnTo>
                  <a:lnTo>
                    <a:pt x="38681" y="143911"/>
                  </a:lnTo>
                  <a:lnTo>
                    <a:pt x="82979" y="161319"/>
                  </a:lnTo>
                  <a:lnTo>
                    <a:pt x="106315" y="159440"/>
                  </a:lnTo>
                  <a:lnTo>
                    <a:pt x="117451" y="155663"/>
                  </a:lnTo>
                  <a:lnTo>
                    <a:pt x="136063" y="138989"/>
                  </a:lnTo>
                  <a:lnTo>
                    <a:pt x="150964" y="115980"/>
                  </a:lnTo>
                  <a:lnTo>
                    <a:pt x="161487" y="90157"/>
                  </a:lnTo>
                  <a:lnTo>
                    <a:pt x="163823" y="63082"/>
                  </a:lnTo>
                  <a:lnTo>
                    <a:pt x="159792" y="37790"/>
                  </a:lnTo>
                  <a:lnTo>
                    <a:pt x="150203" y="18751"/>
                  </a:lnTo>
                  <a:lnTo>
                    <a:pt x="145540" y="13907"/>
                  </a:lnTo>
                  <a:lnTo>
                    <a:pt x="141261" y="11848"/>
                  </a:lnTo>
                  <a:lnTo>
                    <a:pt x="129194" y="112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496704" y="604569"/>
              <a:ext cx="115815" cy="206435"/>
            </a:xfrm>
            <a:custGeom>
              <a:avLst/>
              <a:gdLst/>
              <a:ahLst/>
              <a:cxnLst/>
              <a:rect l="0" t="0" r="0" b="0"/>
              <a:pathLst>
                <a:path w="115815" h="206435">
                  <a:moveTo>
                    <a:pt x="0" y="58726"/>
                  </a:moveTo>
                  <a:lnTo>
                    <a:pt x="0" y="81083"/>
                  </a:lnTo>
                  <a:lnTo>
                    <a:pt x="6239" y="98298"/>
                  </a:lnTo>
                  <a:lnTo>
                    <a:pt x="31209" y="154184"/>
                  </a:lnTo>
                  <a:lnTo>
                    <a:pt x="46744" y="206434"/>
                  </a:lnTo>
                  <a:lnTo>
                    <a:pt x="46370" y="206331"/>
                  </a:lnTo>
                  <a:lnTo>
                    <a:pt x="35439" y="170624"/>
                  </a:lnTo>
                  <a:lnTo>
                    <a:pt x="30388" y="134905"/>
                  </a:lnTo>
                  <a:lnTo>
                    <a:pt x="15145" y="87682"/>
                  </a:lnTo>
                  <a:lnTo>
                    <a:pt x="14920" y="62236"/>
                  </a:lnTo>
                  <a:lnTo>
                    <a:pt x="22619" y="39229"/>
                  </a:lnTo>
                  <a:lnTo>
                    <a:pt x="36960" y="20425"/>
                  </a:lnTo>
                  <a:lnTo>
                    <a:pt x="45697" y="12135"/>
                  </a:lnTo>
                  <a:lnTo>
                    <a:pt x="67883" y="2924"/>
                  </a:lnTo>
                  <a:lnTo>
                    <a:pt x="89832" y="0"/>
                  </a:lnTo>
                  <a:lnTo>
                    <a:pt x="115814" y="6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9685456" y="590510"/>
              <a:ext cx="175237" cy="241242"/>
            </a:xfrm>
            <a:custGeom>
              <a:avLst/>
              <a:gdLst/>
              <a:ahLst/>
              <a:cxnLst/>
              <a:rect l="0" t="0" r="0" b="0"/>
              <a:pathLst>
                <a:path w="175237" h="241242">
                  <a:moveTo>
                    <a:pt x="137632" y="30671"/>
                  </a:moveTo>
                  <a:lnTo>
                    <a:pt x="132043" y="8314"/>
                  </a:lnTo>
                  <a:lnTo>
                    <a:pt x="126887" y="2898"/>
                  </a:lnTo>
                  <a:lnTo>
                    <a:pt x="119940" y="457"/>
                  </a:lnTo>
                  <a:lnTo>
                    <a:pt x="111799" y="0"/>
                  </a:lnTo>
                  <a:lnTo>
                    <a:pt x="93395" y="5731"/>
                  </a:lnTo>
                  <a:lnTo>
                    <a:pt x="32161" y="30330"/>
                  </a:lnTo>
                  <a:lnTo>
                    <a:pt x="21694" y="33953"/>
                  </a:lnTo>
                  <a:lnTo>
                    <a:pt x="6946" y="47337"/>
                  </a:lnTo>
                  <a:lnTo>
                    <a:pt x="1375" y="55820"/>
                  </a:lnTo>
                  <a:lnTo>
                    <a:pt x="0" y="64984"/>
                  </a:lnTo>
                  <a:lnTo>
                    <a:pt x="4712" y="84526"/>
                  </a:lnTo>
                  <a:lnTo>
                    <a:pt x="11584" y="91141"/>
                  </a:lnTo>
                  <a:lnTo>
                    <a:pt x="31698" y="98490"/>
                  </a:lnTo>
                  <a:lnTo>
                    <a:pt x="82738" y="103209"/>
                  </a:lnTo>
                  <a:lnTo>
                    <a:pt x="121627" y="106366"/>
                  </a:lnTo>
                  <a:lnTo>
                    <a:pt x="140657" y="115396"/>
                  </a:lnTo>
                  <a:lnTo>
                    <a:pt x="164524" y="139223"/>
                  </a:lnTo>
                  <a:lnTo>
                    <a:pt x="172981" y="161584"/>
                  </a:lnTo>
                  <a:lnTo>
                    <a:pt x="175236" y="174098"/>
                  </a:lnTo>
                  <a:lnTo>
                    <a:pt x="171502" y="197362"/>
                  </a:lnTo>
                  <a:lnTo>
                    <a:pt x="167231" y="208479"/>
                  </a:lnTo>
                  <a:lnTo>
                    <a:pt x="153127" y="223950"/>
                  </a:lnTo>
                  <a:lnTo>
                    <a:pt x="144453" y="229714"/>
                  </a:lnTo>
                  <a:lnTo>
                    <a:pt x="93182" y="238964"/>
                  </a:lnTo>
                  <a:lnTo>
                    <a:pt x="63932" y="2412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33548" y="1049629"/>
            <a:ext cx="4041064" cy="414986"/>
            <a:chOff x="433548" y="1049629"/>
            <a:chExt cx="4041064" cy="414986"/>
          </a:xfrm>
        </p:grpSpPr>
        <p:sp>
          <p:nvSpPr>
            <p:cNvPr id="39" name="Freeform 38"/>
            <p:cNvSpPr/>
            <p:nvPr/>
          </p:nvSpPr>
          <p:spPr>
            <a:xfrm>
              <a:off x="433548" y="1220903"/>
              <a:ext cx="271862" cy="243712"/>
            </a:xfrm>
            <a:custGeom>
              <a:avLst/>
              <a:gdLst/>
              <a:ahLst/>
              <a:cxnLst/>
              <a:rect l="0" t="0" r="0" b="0"/>
              <a:pathLst>
                <a:path w="271862" h="243712">
                  <a:moveTo>
                    <a:pt x="177104" y="137273"/>
                  </a:moveTo>
                  <a:lnTo>
                    <a:pt x="182694" y="120505"/>
                  </a:lnTo>
                  <a:lnTo>
                    <a:pt x="180580" y="87721"/>
                  </a:lnTo>
                  <a:lnTo>
                    <a:pt x="172410" y="68066"/>
                  </a:lnTo>
                  <a:lnTo>
                    <a:pt x="140221" y="21834"/>
                  </a:lnTo>
                  <a:lnTo>
                    <a:pt x="122107" y="5638"/>
                  </a:lnTo>
                  <a:lnTo>
                    <a:pt x="96119" y="0"/>
                  </a:lnTo>
                  <a:lnTo>
                    <a:pt x="68581" y="2563"/>
                  </a:lnTo>
                  <a:lnTo>
                    <a:pt x="48543" y="11501"/>
                  </a:lnTo>
                  <a:lnTo>
                    <a:pt x="31839" y="29512"/>
                  </a:lnTo>
                  <a:lnTo>
                    <a:pt x="7640" y="73613"/>
                  </a:lnTo>
                  <a:lnTo>
                    <a:pt x="0" y="126864"/>
                  </a:lnTo>
                  <a:lnTo>
                    <a:pt x="1017" y="180202"/>
                  </a:lnTo>
                  <a:lnTo>
                    <a:pt x="9546" y="211725"/>
                  </a:lnTo>
                  <a:lnTo>
                    <a:pt x="24255" y="231974"/>
                  </a:lnTo>
                  <a:lnTo>
                    <a:pt x="33091" y="239011"/>
                  </a:lnTo>
                  <a:lnTo>
                    <a:pt x="55387" y="243711"/>
                  </a:lnTo>
                  <a:lnTo>
                    <a:pt x="102239" y="237196"/>
                  </a:lnTo>
                  <a:lnTo>
                    <a:pt x="129056" y="222382"/>
                  </a:lnTo>
                  <a:lnTo>
                    <a:pt x="151819" y="186407"/>
                  </a:lnTo>
                  <a:lnTo>
                    <a:pt x="170897" y="132377"/>
                  </a:lnTo>
                  <a:lnTo>
                    <a:pt x="172966" y="132839"/>
                  </a:lnTo>
                  <a:lnTo>
                    <a:pt x="177605" y="144661"/>
                  </a:lnTo>
                  <a:lnTo>
                    <a:pt x="205624" y="199922"/>
                  </a:lnTo>
                  <a:lnTo>
                    <a:pt x="217466" y="216200"/>
                  </a:lnTo>
                  <a:lnTo>
                    <a:pt x="236767" y="224994"/>
                  </a:lnTo>
                  <a:lnTo>
                    <a:pt x="271861" y="2320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16412" y="1262376"/>
              <a:ext cx="146925" cy="171424"/>
            </a:xfrm>
            <a:custGeom>
              <a:avLst/>
              <a:gdLst/>
              <a:ahLst/>
              <a:cxnLst/>
              <a:rect l="0" t="0" r="0" b="0"/>
              <a:pathLst>
                <a:path w="146925" h="171424">
                  <a:moveTo>
                    <a:pt x="10054" y="74743"/>
                  </a:moveTo>
                  <a:lnTo>
                    <a:pt x="2818" y="102299"/>
                  </a:lnTo>
                  <a:lnTo>
                    <a:pt x="3295" y="155402"/>
                  </a:lnTo>
                  <a:lnTo>
                    <a:pt x="5880" y="171423"/>
                  </a:lnTo>
                  <a:lnTo>
                    <a:pt x="4932" y="170781"/>
                  </a:lnTo>
                  <a:lnTo>
                    <a:pt x="3130" y="166844"/>
                  </a:lnTo>
                  <a:lnTo>
                    <a:pt x="0" y="114196"/>
                  </a:lnTo>
                  <a:lnTo>
                    <a:pt x="5208" y="54590"/>
                  </a:lnTo>
                  <a:lnTo>
                    <a:pt x="14139" y="30301"/>
                  </a:lnTo>
                  <a:lnTo>
                    <a:pt x="19797" y="20548"/>
                  </a:lnTo>
                  <a:lnTo>
                    <a:pt x="38560" y="6593"/>
                  </a:lnTo>
                  <a:lnTo>
                    <a:pt x="50115" y="1233"/>
                  </a:lnTo>
                  <a:lnTo>
                    <a:pt x="61328" y="0"/>
                  </a:lnTo>
                  <a:lnTo>
                    <a:pt x="83145" y="4869"/>
                  </a:lnTo>
                  <a:lnTo>
                    <a:pt x="101420" y="21071"/>
                  </a:lnTo>
                  <a:lnTo>
                    <a:pt x="126628" y="64011"/>
                  </a:lnTo>
                  <a:lnTo>
                    <a:pt x="141702" y="107458"/>
                  </a:lnTo>
                  <a:lnTo>
                    <a:pt x="146924" y="1694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3373" y="1054650"/>
              <a:ext cx="171591" cy="381525"/>
            </a:xfrm>
            <a:custGeom>
              <a:avLst/>
              <a:gdLst/>
              <a:ahLst/>
              <a:cxnLst/>
              <a:rect l="0" t="0" r="0" b="0"/>
              <a:pathLst>
                <a:path w="171591" h="381525">
                  <a:moveTo>
                    <a:pt x="97891" y="271940"/>
                  </a:moveTo>
                  <a:lnTo>
                    <a:pt x="103480" y="255173"/>
                  </a:lnTo>
                  <a:lnTo>
                    <a:pt x="102787" y="247894"/>
                  </a:lnTo>
                  <a:lnTo>
                    <a:pt x="95777" y="233567"/>
                  </a:lnTo>
                  <a:lnTo>
                    <a:pt x="81744" y="222520"/>
                  </a:lnTo>
                  <a:lnTo>
                    <a:pt x="73088" y="217936"/>
                  </a:lnTo>
                  <a:lnTo>
                    <a:pt x="63808" y="217220"/>
                  </a:lnTo>
                  <a:lnTo>
                    <a:pt x="44138" y="222664"/>
                  </a:lnTo>
                  <a:lnTo>
                    <a:pt x="26818" y="236002"/>
                  </a:lnTo>
                  <a:lnTo>
                    <a:pt x="12490" y="253628"/>
                  </a:lnTo>
                  <a:lnTo>
                    <a:pt x="2223" y="273160"/>
                  </a:lnTo>
                  <a:lnTo>
                    <a:pt x="0" y="293539"/>
                  </a:lnTo>
                  <a:lnTo>
                    <a:pt x="8104" y="335218"/>
                  </a:lnTo>
                  <a:lnTo>
                    <a:pt x="23194" y="366728"/>
                  </a:lnTo>
                  <a:lnTo>
                    <a:pt x="31715" y="373737"/>
                  </a:lnTo>
                  <a:lnTo>
                    <a:pt x="53662" y="381524"/>
                  </a:lnTo>
                  <a:lnTo>
                    <a:pt x="75894" y="378746"/>
                  </a:lnTo>
                  <a:lnTo>
                    <a:pt x="105021" y="364028"/>
                  </a:lnTo>
                  <a:lnTo>
                    <a:pt x="119777" y="350303"/>
                  </a:lnTo>
                  <a:lnTo>
                    <a:pt x="134661" y="321675"/>
                  </a:lnTo>
                  <a:lnTo>
                    <a:pt x="153801" y="262646"/>
                  </a:lnTo>
                  <a:lnTo>
                    <a:pt x="166863" y="202731"/>
                  </a:lnTo>
                  <a:lnTo>
                    <a:pt x="170190" y="153038"/>
                  </a:lnTo>
                  <a:lnTo>
                    <a:pt x="168194" y="96852"/>
                  </a:lnTo>
                  <a:lnTo>
                    <a:pt x="160831" y="33591"/>
                  </a:lnTo>
                  <a:lnTo>
                    <a:pt x="155890" y="10419"/>
                  </a:lnTo>
                  <a:lnTo>
                    <a:pt x="150595" y="4006"/>
                  </a:lnTo>
                  <a:lnTo>
                    <a:pt x="143555" y="901"/>
                  </a:lnTo>
                  <a:lnTo>
                    <a:pt x="135353" y="0"/>
                  </a:lnTo>
                  <a:lnTo>
                    <a:pt x="128715" y="2909"/>
                  </a:lnTo>
                  <a:lnTo>
                    <a:pt x="118219" y="15500"/>
                  </a:lnTo>
                  <a:lnTo>
                    <a:pt x="105734" y="47909"/>
                  </a:lnTo>
                  <a:lnTo>
                    <a:pt x="99440" y="101952"/>
                  </a:lnTo>
                  <a:lnTo>
                    <a:pt x="101316" y="164620"/>
                  </a:lnTo>
                  <a:lnTo>
                    <a:pt x="112605" y="222405"/>
                  </a:lnTo>
                  <a:lnTo>
                    <a:pt x="132685" y="281491"/>
                  </a:lnTo>
                  <a:lnTo>
                    <a:pt x="171590" y="335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478336" y="1049629"/>
              <a:ext cx="397631" cy="400623"/>
            </a:xfrm>
            <a:custGeom>
              <a:avLst/>
              <a:gdLst/>
              <a:ahLst/>
              <a:cxnLst/>
              <a:rect l="0" t="0" r="0" b="0"/>
              <a:pathLst>
                <a:path w="397631" h="400623">
                  <a:moveTo>
                    <a:pt x="132524" y="298018"/>
                  </a:moveTo>
                  <a:lnTo>
                    <a:pt x="143702" y="281251"/>
                  </a:lnTo>
                  <a:lnTo>
                    <a:pt x="146071" y="263660"/>
                  </a:lnTo>
                  <a:lnTo>
                    <a:pt x="142054" y="244143"/>
                  </a:lnTo>
                  <a:lnTo>
                    <a:pt x="126639" y="214595"/>
                  </a:lnTo>
                  <a:lnTo>
                    <a:pt x="113921" y="198160"/>
                  </a:lnTo>
                  <a:lnTo>
                    <a:pt x="94230" y="189296"/>
                  </a:lnTo>
                  <a:lnTo>
                    <a:pt x="82428" y="186932"/>
                  </a:lnTo>
                  <a:lnTo>
                    <a:pt x="71051" y="188866"/>
                  </a:lnTo>
                  <a:lnTo>
                    <a:pt x="39440" y="207185"/>
                  </a:lnTo>
                  <a:lnTo>
                    <a:pt x="22523" y="220993"/>
                  </a:lnTo>
                  <a:lnTo>
                    <a:pt x="10325" y="244288"/>
                  </a:lnTo>
                  <a:lnTo>
                    <a:pt x="0" y="287167"/>
                  </a:lnTo>
                  <a:lnTo>
                    <a:pt x="61" y="326389"/>
                  </a:lnTo>
                  <a:lnTo>
                    <a:pt x="5801" y="349232"/>
                  </a:lnTo>
                  <a:lnTo>
                    <a:pt x="16151" y="371083"/>
                  </a:lnTo>
                  <a:lnTo>
                    <a:pt x="40721" y="397526"/>
                  </a:lnTo>
                  <a:lnTo>
                    <a:pt x="50265" y="400622"/>
                  </a:lnTo>
                  <a:lnTo>
                    <a:pt x="70228" y="397822"/>
                  </a:lnTo>
                  <a:lnTo>
                    <a:pt x="101198" y="377503"/>
                  </a:lnTo>
                  <a:lnTo>
                    <a:pt x="134698" y="338025"/>
                  </a:lnTo>
                  <a:lnTo>
                    <a:pt x="160726" y="286380"/>
                  </a:lnTo>
                  <a:lnTo>
                    <a:pt x="170516" y="245047"/>
                  </a:lnTo>
                  <a:lnTo>
                    <a:pt x="176536" y="196925"/>
                  </a:lnTo>
                  <a:lnTo>
                    <a:pt x="185729" y="144452"/>
                  </a:lnTo>
                  <a:lnTo>
                    <a:pt x="193726" y="84800"/>
                  </a:lnTo>
                  <a:lnTo>
                    <a:pt x="192966" y="23061"/>
                  </a:lnTo>
                  <a:lnTo>
                    <a:pt x="184343" y="1900"/>
                  </a:lnTo>
                  <a:lnTo>
                    <a:pt x="179938" y="0"/>
                  </a:lnTo>
                  <a:lnTo>
                    <a:pt x="175832" y="3413"/>
                  </a:lnTo>
                  <a:lnTo>
                    <a:pt x="171924" y="10368"/>
                  </a:lnTo>
                  <a:lnTo>
                    <a:pt x="164483" y="70793"/>
                  </a:lnTo>
                  <a:lnTo>
                    <a:pt x="158501" y="122808"/>
                  </a:lnTo>
                  <a:lnTo>
                    <a:pt x="161928" y="174094"/>
                  </a:lnTo>
                  <a:lnTo>
                    <a:pt x="166798" y="233938"/>
                  </a:lnTo>
                  <a:lnTo>
                    <a:pt x="173089" y="290820"/>
                  </a:lnTo>
                  <a:lnTo>
                    <a:pt x="174179" y="333060"/>
                  </a:lnTo>
                  <a:lnTo>
                    <a:pt x="176671" y="340097"/>
                  </a:lnTo>
                  <a:lnTo>
                    <a:pt x="180673" y="342448"/>
                  </a:lnTo>
                  <a:lnTo>
                    <a:pt x="185680" y="341676"/>
                  </a:lnTo>
                  <a:lnTo>
                    <a:pt x="203906" y="329411"/>
                  </a:lnTo>
                  <a:lnTo>
                    <a:pt x="261492" y="278868"/>
                  </a:lnTo>
                  <a:lnTo>
                    <a:pt x="312720" y="262650"/>
                  </a:lnTo>
                  <a:lnTo>
                    <a:pt x="347742" y="244255"/>
                  </a:lnTo>
                  <a:lnTo>
                    <a:pt x="380537" y="217078"/>
                  </a:lnTo>
                  <a:lnTo>
                    <a:pt x="396822" y="190588"/>
                  </a:lnTo>
                  <a:lnTo>
                    <a:pt x="397630" y="180775"/>
                  </a:lnTo>
                  <a:lnTo>
                    <a:pt x="392288" y="160512"/>
                  </a:lnTo>
                  <a:lnTo>
                    <a:pt x="378996" y="146047"/>
                  </a:lnTo>
                  <a:lnTo>
                    <a:pt x="370538" y="140552"/>
                  </a:lnTo>
                  <a:lnTo>
                    <a:pt x="351782" y="137566"/>
                  </a:lnTo>
                  <a:lnTo>
                    <a:pt x="341867" y="138408"/>
                  </a:lnTo>
                  <a:lnTo>
                    <a:pt x="332917" y="143648"/>
                  </a:lnTo>
                  <a:lnTo>
                    <a:pt x="294469" y="192971"/>
                  </a:lnTo>
                  <a:lnTo>
                    <a:pt x="278644" y="224389"/>
                  </a:lnTo>
                  <a:lnTo>
                    <a:pt x="272135" y="267104"/>
                  </a:lnTo>
                  <a:lnTo>
                    <a:pt x="275796" y="305626"/>
                  </a:lnTo>
                  <a:lnTo>
                    <a:pt x="284328" y="325186"/>
                  </a:lnTo>
                  <a:lnTo>
                    <a:pt x="289878" y="333678"/>
                  </a:lnTo>
                  <a:lnTo>
                    <a:pt x="297088" y="338169"/>
                  </a:lnTo>
                  <a:lnTo>
                    <a:pt x="333876" y="340091"/>
                  </a:lnTo>
                  <a:lnTo>
                    <a:pt x="364151" y="34013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980976" y="1184607"/>
              <a:ext cx="177366" cy="206844"/>
            </a:xfrm>
            <a:custGeom>
              <a:avLst/>
              <a:gdLst/>
              <a:ahLst/>
              <a:cxnLst/>
              <a:rect l="0" t="0" r="0" b="0"/>
              <a:pathLst>
                <a:path w="177366" h="206844">
                  <a:moveTo>
                    <a:pt x="19438" y="47227"/>
                  </a:moveTo>
                  <a:lnTo>
                    <a:pt x="19438" y="99277"/>
                  </a:lnTo>
                  <a:lnTo>
                    <a:pt x="19438" y="149217"/>
                  </a:lnTo>
                  <a:lnTo>
                    <a:pt x="25504" y="206843"/>
                  </a:lnTo>
                  <a:lnTo>
                    <a:pt x="24652" y="206280"/>
                  </a:lnTo>
                  <a:lnTo>
                    <a:pt x="14878" y="174571"/>
                  </a:lnTo>
                  <a:lnTo>
                    <a:pt x="8919" y="116012"/>
                  </a:lnTo>
                  <a:lnTo>
                    <a:pt x="809" y="58171"/>
                  </a:lnTo>
                  <a:lnTo>
                    <a:pt x="0" y="43994"/>
                  </a:lnTo>
                  <a:lnTo>
                    <a:pt x="2970" y="32204"/>
                  </a:lnTo>
                  <a:lnTo>
                    <a:pt x="15628" y="12864"/>
                  </a:lnTo>
                  <a:lnTo>
                    <a:pt x="36072" y="2708"/>
                  </a:lnTo>
                  <a:lnTo>
                    <a:pt x="48075" y="0"/>
                  </a:lnTo>
                  <a:lnTo>
                    <a:pt x="58416" y="535"/>
                  </a:lnTo>
                  <a:lnTo>
                    <a:pt x="76146" y="7367"/>
                  </a:lnTo>
                  <a:lnTo>
                    <a:pt x="99281" y="24368"/>
                  </a:lnTo>
                  <a:lnTo>
                    <a:pt x="142194" y="79578"/>
                  </a:lnTo>
                  <a:lnTo>
                    <a:pt x="157715" y="110625"/>
                  </a:lnTo>
                  <a:lnTo>
                    <a:pt x="168755" y="168284"/>
                  </a:lnTo>
                  <a:lnTo>
                    <a:pt x="177365" y="1946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17552" y="1231011"/>
              <a:ext cx="186076" cy="158805"/>
            </a:xfrm>
            <a:custGeom>
              <a:avLst/>
              <a:gdLst/>
              <a:ahLst/>
              <a:cxnLst/>
              <a:rect l="0" t="0" r="0" b="0"/>
              <a:pathLst>
                <a:path w="186076" h="158805">
                  <a:moveTo>
                    <a:pt x="88189" y="21880"/>
                  </a:moveTo>
                  <a:lnTo>
                    <a:pt x="93778" y="5112"/>
                  </a:lnTo>
                  <a:lnTo>
                    <a:pt x="91915" y="1343"/>
                  </a:lnTo>
                  <a:lnTo>
                    <a:pt x="87163" y="0"/>
                  </a:lnTo>
                  <a:lnTo>
                    <a:pt x="80486" y="274"/>
                  </a:lnTo>
                  <a:lnTo>
                    <a:pt x="54321" y="11839"/>
                  </a:lnTo>
                  <a:lnTo>
                    <a:pt x="29930" y="30083"/>
                  </a:lnTo>
                  <a:lnTo>
                    <a:pt x="13475" y="55896"/>
                  </a:lnTo>
                  <a:lnTo>
                    <a:pt x="1190" y="91360"/>
                  </a:lnTo>
                  <a:lnTo>
                    <a:pt x="0" y="114761"/>
                  </a:lnTo>
                  <a:lnTo>
                    <a:pt x="4540" y="135690"/>
                  </a:lnTo>
                  <a:lnTo>
                    <a:pt x="14357" y="152791"/>
                  </a:lnTo>
                  <a:lnTo>
                    <a:pt x="22590" y="157117"/>
                  </a:lnTo>
                  <a:lnTo>
                    <a:pt x="44215" y="158804"/>
                  </a:lnTo>
                  <a:lnTo>
                    <a:pt x="82698" y="153177"/>
                  </a:lnTo>
                  <a:lnTo>
                    <a:pt x="103686" y="144185"/>
                  </a:lnTo>
                  <a:lnTo>
                    <a:pt x="167118" y="107917"/>
                  </a:lnTo>
                  <a:lnTo>
                    <a:pt x="183845" y="82467"/>
                  </a:lnTo>
                  <a:lnTo>
                    <a:pt x="186075" y="62846"/>
                  </a:lnTo>
                  <a:lnTo>
                    <a:pt x="177974" y="16064"/>
                  </a:lnTo>
                  <a:lnTo>
                    <a:pt x="173782" y="9814"/>
                  </a:lnTo>
                  <a:lnTo>
                    <a:pt x="168647" y="7987"/>
                  </a:lnTo>
                  <a:lnTo>
                    <a:pt x="151359" y="1135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484725" y="1200159"/>
              <a:ext cx="285154" cy="172303"/>
            </a:xfrm>
            <a:custGeom>
              <a:avLst/>
              <a:gdLst/>
              <a:ahLst/>
              <a:cxnLst/>
              <a:rect l="0" t="0" r="0" b="0"/>
              <a:pathLst>
                <a:path w="285154" h="172303">
                  <a:moveTo>
                    <a:pt x="0" y="73789"/>
                  </a:moveTo>
                  <a:lnTo>
                    <a:pt x="8333" y="122720"/>
                  </a:lnTo>
                  <a:lnTo>
                    <a:pt x="11892" y="150518"/>
                  </a:lnTo>
                  <a:lnTo>
                    <a:pt x="21273" y="170672"/>
                  </a:lnTo>
                  <a:lnTo>
                    <a:pt x="24711" y="172302"/>
                  </a:lnTo>
                  <a:lnTo>
                    <a:pt x="27002" y="168710"/>
                  </a:lnTo>
                  <a:lnTo>
                    <a:pt x="28530" y="161636"/>
                  </a:lnTo>
                  <a:lnTo>
                    <a:pt x="19730" y="103540"/>
                  </a:lnTo>
                  <a:lnTo>
                    <a:pt x="15788" y="77653"/>
                  </a:lnTo>
                  <a:lnTo>
                    <a:pt x="17935" y="54449"/>
                  </a:lnTo>
                  <a:lnTo>
                    <a:pt x="22485" y="45688"/>
                  </a:lnTo>
                  <a:lnTo>
                    <a:pt x="36900" y="32834"/>
                  </a:lnTo>
                  <a:lnTo>
                    <a:pt x="44487" y="31277"/>
                  </a:lnTo>
                  <a:lnTo>
                    <a:pt x="51885" y="32580"/>
                  </a:lnTo>
                  <a:lnTo>
                    <a:pt x="59156" y="35788"/>
                  </a:lnTo>
                  <a:lnTo>
                    <a:pt x="108765" y="88467"/>
                  </a:lnTo>
                  <a:lnTo>
                    <a:pt x="122819" y="107219"/>
                  </a:lnTo>
                  <a:lnTo>
                    <a:pt x="126333" y="108943"/>
                  </a:lnTo>
                  <a:lnTo>
                    <a:pt x="127506" y="105414"/>
                  </a:lnTo>
                  <a:lnTo>
                    <a:pt x="129564" y="43478"/>
                  </a:lnTo>
                  <a:lnTo>
                    <a:pt x="135963" y="22883"/>
                  </a:lnTo>
                  <a:lnTo>
                    <a:pt x="146606" y="5930"/>
                  </a:lnTo>
                  <a:lnTo>
                    <a:pt x="153889" y="1643"/>
                  </a:lnTo>
                  <a:lnTo>
                    <a:pt x="171340" y="0"/>
                  </a:lnTo>
                  <a:lnTo>
                    <a:pt x="187675" y="6289"/>
                  </a:lnTo>
                  <a:lnTo>
                    <a:pt x="231602" y="37170"/>
                  </a:lnTo>
                  <a:lnTo>
                    <a:pt x="253976" y="64889"/>
                  </a:lnTo>
                  <a:lnTo>
                    <a:pt x="285153" y="119339"/>
                  </a:lnTo>
                  <a:lnTo>
                    <a:pt x="284269" y="1580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863751" y="1252891"/>
              <a:ext cx="31586" cy="105286"/>
            </a:xfrm>
            <a:custGeom>
              <a:avLst/>
              <a:gdLst/>
              <a:ahLst/>
              <a:cxnLst/>
              <a:rect l="0" t="0" r="0" b="0"/>
              <a:pathLst>
                <a:path w="31586" h="105286">
                  <a:moveTo>
                    <a:pt x="0" y="0"/>
                  </a:moveTo>
                  <a:lnTo>
                    <a:pt x="3119" y="42691"/>
                  </a:lnTo>
                  <a:lnTo>
                    <a:pt x="17958" y="91323"/>
                  </a:lnTo>
                  <a:lnTo>
                    <a:pt x="31585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884808" y="112654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021678" y="1206562"/>
              <a:ext cx="168457" cy="193729"/>
            </a:xfrm>
            <a:custGeom>
              <a:avLst/>
              <a:gdLst/>
              <a:ahLst/>
              <a:cxnLst/>
              <a:rect l="0" t="0" r="0" b="0"/>
              <a:pathLst>
                <a:path w="168457" h="193729">
                  <a:moveTo>
                    <a:pt x="0" y="77914"/>
                  </a:moveTo>
                  <a:lnTo>
                    <a:pt x="15619" y="123600"/>
                  </a:lnTo>
                  <a:lnTo>
                    <a:pt x="12300" y="69298"/>
                  </a:lnTo>
                  <a:lnTo>
                    <a:pt x="20282" y="36367"/>
                  </a:lnTo>
                  <a:lnTo>
                    <a:pt x="30852" y="14995"/>
                  </a:lnTo>
                  <a:lnTo>
                    <a:pt x="39285" y="7892"/>
                  </a:lnTo>
                  <a:lnTo>
                    <a:pt x="61134" y="0"/>
                  </a:lnTo>
                  <a:lnTo>
                    <a:pt x="71172" y="1405"/>
                  </a:lnTo>
                  <a:lnTo>
                    <a:pt x="88564" y="12325"/>
                  </a:lnTo>
                  <a:lnTo>
                    <a:pt x="117623" y="40695"/>
                  </a:lnTo>
                  <a:lnTo>
                    <a:pt x="143433" y="99401"/>
                  </a:lnTo>
                  <a:lnTo>
                    <a:pt x="161377" y="157259"/>
                  </a:lnTo>
                  <a:lnTo>
                    <a:pt x="168456" y="1937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259939" y="1235851"/>
              <a:ext cx="235523" cy="160647"/>
            </a:xfrm>
            <a:custGeom>
              <a:avLst/>
              <a:gdLst/>
              <a:ahLst/>
              <a:cxnLst/>
              <a:rect l="0" t="0" r="0" b="0"/>
              <a:pathLst>
                <a:path w="235523" h="160647">
                  <a:moveTo>
                    <a:pt x="109180" y="90739"/>
                  </a:moveTo>
                  <a:lnTo>
                    <a:pt x="114769" y="73972"/>
                  </a:lnTo>
                  <a:lnTo>
                    <a:pt x="112655" y="35598"/>
                  </a:lnTo>
                  <a:lnTo>
                    <a:pt x="107987" y="24733"/>
                  </a:lnTo>
                  <a:lnTo>
                    <a:pt x="93442" y="9540"/>
                  </a:lnTo>
                  <a:lnTo>
                    <a:pt x="72159" y="2008"/>
                  </a:lnTo>
                  <a:lnTo>
                    <a:pt x="59933" y="0"/>
                  </a:lnTo>
                  <a:lnTo>
                    <a:pt x="40109" y="4007"/>
                  </a:lnTo>
                  <a:lnTo>
                    <a:pt x="31547" y="8351"/>
                  </a:lnTo>
                  <a:lnTo>
                    <a:pt x="18914" y="22537"/>
                  </a:lnTo>
                  <a:lnTo>
                    <a:pt x="1272" y="65829"/>
                  </a:lnTo>
                  <a:lnTo>
                    <a:pt x="0" y="89027"/>
                  </a:lnTo>
                  <a:lnTo>
                    <a:pt x="4503" y="111035"/>
                  </a:lnTo>
                  <a:lnTo>
                    <a:pt x="20193" y="141986"/>
                  </a:lnTo>
                  <a:lnTo>
                    <a:pt x="32975" y="158749"/>
                  </a:lnTo>
                  <a:lnTo>
                    <a:pt x="40829" y="160646"/>
                  </a:lnTo>
                  <a:lnTo>
                    <a:pt x="49575" y="158401"/>
                  </a:lnTo>
                  <a:lnTo>
                    <a:pt x="67481" y="146547"/>
                  </a:lnTo>
                  <a:lnTo>
                    <a:pt x="83238" y="129581"/>
                  </a:lnTo>
                  <a:lnTo>
                    <a:pt x="104012" y="75622"/>
                  </a:lnTo>
                  <a:lnTo>
                    <a:pt x="113368" y="46876"/>
                  </a:lnTo>
                  <a:lnTo>
                    <a:pt x="111821" y="51357"/>
                  </a:lnTo>
                  <a:lnTo>
                    <a:pt x="116593" y="65047"/>
                  </a:lnTo>
                  <a:lnTo>
                    <a:pt x="149681" y="127609"/>
                  </a:lnTo>
                  <a:lnTo>
                    <a:pt x="174993" y="144297"/>
                  </a:lnTo>
                  <a:lnTo>
                    <a:pt x="194582" y="146518"/>
                  </a:lnTo>
                  <a:lnTo>
                    <a:pt x="212647" y="143606"/>
                  </a:lnTo>
                  <a:lnTo>
                    <a:pt x="235522" y="1328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558632" y="1073906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0" y="0"/>
                  </a:moveTo>
                  <a:lnTo>
                    <a:pt x="0" y="50433"/>
                  </a:lnTo>
                  <a:lnTo>
                    <a:pt x="1170" y="107750"/>
                  </a:lnTo>
                  <a:lnTo>
                    <a:pt x="7236" y="168017"/>
                  </a:lnTo>
                  <a:lnTo>
                    <a:pt x="10722" y="222268"/>
                  </a:lnTo>
                  <a:lnTo>
                    <a:pt x="15549" y="279995"/>
                  </a:lnTo>
                  <a:lnTo>
                    <a:pt x="13876" y="291948"/>
                  </a:lnTo>
                  <a:lnTo>
                    <a:pt x="15100" y="299917"/>
                  </a:lnTo>
                  <a:lnTo>
                    <a:pt x="18255" y="305230"/>
                  </a:lnTo>
                  <a:lnTo>
                    <a:pt x="31585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453347" y="1210777"/>
              <a:ext cx="273742" cy="30665"/>
            </a:xfrm>
            <a:custGeom>
              <a:avLst/>
              <a:gdLst/>
              <a:ahLst/>
              <a:cxnLst/>
              <a:rect l="0" t="0" r="0" b="0"/>
              <a:pathLst>
                <a:path w="273742" h="30665">
                  <a:moveTo>
                    <a:pt x="273741" y="21057"/>
                  </a:moveTo>
                  <a:lnTo>
                    <a:pt x="262563" y="9878"/>
                  </a:lnTo>
                  <a:lnTo>
                    <a:pt x="255760" y="8925"/>
                  </a:lnTo>
                  <a:lnTo>
                    <a:pt x="198217" y="26919"/>
                  </a:lnTo>
                  <a:lnTo>
                    <a:pt x="146345" y="30664"/>
                  </a:lnTo>
                  <a:lnTo>
                    <a:pt x="91039" y="25814"/>
                  </a:lnTo>
                  <a:lnTo>
                    <a:pt x="37393" y="19657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745015" y="1252891"/>
              <a:ext cx="157726" cy="185351"/>
            </a:xfrm>
            <a:custGeom>
              <a:avLst/>
              <a:gdLst/>
              <a:ahLst/>
              <a:cxnLst/>
              <a:rect l="0" t="0" r="0" b="0"/>
              <a:pathLst>
                <a:path w="157726" h="185351">
                  <a:moveTo>
                    <a:pt x="108415" y="0"/>
                  </a:moveTo>
                  <a:lnTo>
                    <a:pt x="97236" y="16767"/>
                  </a:lnTo>
                  <a:lnTo>
                    <a:pt x="90434" y="20537"/>
                  </a:lnTo>
                  <a:lnTo>
                    <a:pt x="54300" y="27540"/>
                  </a:lnTo>
                  <a:lnTo>
                    <a:pt x="26870" y="44035"/>
                  </a:lnTo>
                  <a:lnTo>
                    <a:pt x="18957" y="50413"/>
                  </a:lnTo>
                  <a:lnTo>
                    <a:pt x="7045" y="69979"/>
                  </a:lnTo>
                  <a:lnTo>
                    <a:pt x="2230" y="81748"/>
                  </a:lnTo>
                  <a:lnTo>
                    <a:pt x="0" y="107302"/>
                  </a:lnTo>
                  <a:lnTo>
                    <a:pt x="4079" y="131918"/>
                  </a:lnTo>
                  <a:lnTo>
                    <a:pt x="19528" y="158929"/>
                  </a:lnTo>
                  <a:lnTo>
                    <a:pt x="32255" y="174360"/>
                  </a:lnTo>
                  <a:lnTo>
                    <a:pt x="51949" y="182778"/>
                  </a:lnTo>
                  <a:lnTo>
                    <a:pt x="75130" y="185350"/>
                  </a:lnTo>
                  <a:lnTo>
                    <a:pt x="97131" y="182593"/>
                  </a:lnTo>
                  <a:lnTo>
                    <a:pt x="129248" y="168875"/>
                  </a:lnTo>
                  <a:lnTo>
                    <a:pt x="144190" y="153434"/>
                  </a:lnTo>
                  <a:lnTo>
                    <a:pt x="149812" y="144403"/>
                  </a:lnTo>
                  <a:lnTo>
                    <a:pt x="157725" y="103747"/>
                  </a:lnTo>
                  <a:lnTo>
                    <a:pt x="153337" y="80815"/>
                  </a:lnTo>
                  <a:lnTo>
                    <a:pt x="129472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958715" y="1210777"/>
              <a:ext cx="105286" cy="160633"/>
            </a:xfrm>
            <a:custGeom>
              <a:avLst/>
              <a:gdLst/>
              <a:ahLst/>
              <a:cxnLst/>
              <a:rect l="0" t="0" r="0" b="0"/>
              <a:pathLst>
                <a:path w="105286" h="160633">
                  <a:moveTo>
                    <a:pt x="0" y="84228"/>
                  </a:moveTo>
                  <a:lnTo>
                    <a:pt x="27511" y="138103"/>
                  </a:lnTo>
                  <a:lnTo>
                    <a:pt x="36097" y="160632"/>
                  </a:lnTo>
                  <a:lnTo>
                    <a:pt x="20499" y="104313"/>
                  </a:lnTo>
                  <a:lnTo>
                    <a:pt x="13482" y="70292"/>
                  </a:lnTo>
                  <a:lnTo>
                    <a:pt x="12498" y="57390"/>
                  </a:lnTo>
                  <a:lnTo>
                    <a:pt x="15350" y="46449"/>
                  </a:lnTo>
                  <a:lnTo>
                    <a:pt x="27879" y="28053"/>
                  </a:lnTo>
                  <a:lnTo>
                    <a:pt x="51385" y="18317"/>
                  </a:lnTo>
                  <a:lnTo>
                    <a:pt x="85025" y="971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90232" y="1221305"/>
              <a:ext cx="163756" cy="178977"/>
            </a:xfrm>
            <a:custGeom>
              <a:avLst/>
              <a:gdLst/>
              <a:ahLst/>
              <a:cxnLst/>
              <a:rect l="0" t="0" r="0" b="0"/>
              <a:pathLst>
                <a:path w="163756" h="178977">
                  <a:moveTo>
                    <a:pt x="115923" y="0"/>
                  </a:moveTo>
                  <a:lnTo>
                    <a:pt x="110334" y="16768"/>
                  </a:lnTo>
                  <a:lnTo>
                    <a:pt x="106348" y="19368"/>
                  </a:lnTo>
                  <a:lnTo>
                    <a:pt x="101351" y="18761"/>
                  </a:lnTo>
                  <a:lnTo>
                    <a:pt x="95680" y="16017"/>
                  </a:lnTo>
                  <a:lnTo>
                    <a:pt x="65341" y="12155"/>
                  </a:lnTo>
                  <a:lnTo>
                    <a:pt x="32306" y="16600"/>
                  </a:lnTo>
                  <a:lnTo>
                    <a:pt x="5880" y="30915"/>
                  </a:lnTo>
                  <a:lnTo>
                    <a:pt x="1617" y="38158"/>
                  </a:lnTo>
                  <a:lnTo>
                    <a:pt x="0" y="55564"/>
                  </a:lnTo>
                  <a:lnTo>
                    <a:pt x="4716" y="62779"/>
                  </a:lnTo>
                  <a:lnTo>
                    <a:pt x="22434" y="73915"/>
                  </a:lnTo>
                  <a:lnTo>
                    <a:pt x="82309" y="85990"/>
                  </a:lnTo>
                  <a:lnTo>
                    <a:pt x="135543" y="103178"/>
                  </a:lnTo>
                  <a:lnTo>
                    <a:pt x="152329" y="114487"/>
                  </a:lnTo>
                  <a:lnTo>
                    <a:pt x="157741" y="123118"/>
                  </a:lnTo>
                  <a:lnTo>
                    <a:pt x="163755" y="145186"/>
                  </a:lnTo>
                  <a:lnTo>
                    <a:pt x="163019" y="155283"/>
                  </a:lnTo>
                  <a:lnTo>
                    <a:pt x="155962" y="172740"/>
                  </a:lnTo>
                  <a:lnTo>
                    <a:pt x="148465" y="177161"/>
                  </a:lnTo>
                  <a:lnTo>
                    <a:pt x="89634" y="178976"/>
                  </a:lnTo>
                  <a:lnTo>
                    <a:pt x="71874" y="175861"/>
                  </a:lnTo>
                  <a:lnTo>
                    <a:pt x="52752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464082" y="1358176"/>
              <a:ext cx="10530" cy="31586"/>
            </a:xfrm>
            <a:custGeom>
              <a:avLst/>
              <a:gdLst/>
              <a:ahLst/>
              <a:cxnLst/>
              <a:rect l="0" t="0" r="0" b="0"/>
              <a:pathLst>
                <a:path w="10530" h="31586">
                  <a:moveTo>
                    <a:pt x="10529" y="31585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1947772" y="1832604"/>
            <a:ext cx="1768788" cy="862692"/>
            <a:chOff x="1947772" y="1832604"/>
            <a:chExt cx="1768788" cy="862692"/>
          </a:xfrm>
        </p:grpSpPr>
        <p:sp>
          <p:nvSpPr>
            <p:cNvPr id="57" name="Freeform 56"/>
            <p:cNvSpPr/>
            <p:nvPr/>
          </p:nvSpPr>
          <p:spPr>
            <a:xfrm>
              <a:off x="2094880" y="1832604"/>
              <a:ext cx="231919" cy="403687"/>
            </a:xfrm>
            <a:custGeom>
              <a:avLst/>
              <a:gdLst/>
              <a:ahLst/>
              <a:cxnLst/>
              <a:rect l="0" t="0" r="0" b="0"/>
              <a:pathLst>
                <a:path w="231919" h="403687">
                  <a:moveTo>
                    <a:pt x="231918" y="62525"/>
                  </a:moveTo>
                  <a:lnTo>
                    <a:pt x="176830" y="112023"/>
                  </a:lnTo>
                  <a:lnTo>
                    <a:pt x="137763" y="149921"/>
                  </a:lnTo>
                  <a:lnTo>
                    <a:pt x="95100" y="204988"/>
                  </a:lnTo>
                  <a:lnTo>
                    <a:pt x="52723" y="263086"/>
                  </a:lnTo>
                  <a:lnTo>
                    <a:pt x="20352" y="324188"/>
                  </a:lnTo>
                  <a:lnTo>
                    <a:pt x="18176" y="346106"/>
                  </a:lnTo>
                  <a:lnTo>
                    <a:pt x="22277" y="367546"/>
                  </a:lnTo>
                  <a:lnTo>
                    <a:pt x="31899" y="388773"/>
                  </a:lnTo>
                  <a:lnTo>
                    <a:pt x="40080" y="395837"/>
                  </a:lnTo>
                  <a:lnTo>
                    <a:pt x="61649" y="403686"/>
                  </a:lnTo>
                  <a:lnTo>
                    <a:pt x="86832" y="400936"/>
                  </a:lnTo>
                  <a:lnTo>
                    <a:pt x="135538" y="385695"/>
                  </a:lnTo>
                  <a:lnTo>
                    <a:pt x="154377" y="369153"/>
                  </a:lnTo>
                  <a:lnTo>
                    <a:pt x="185535" y="325995"/>
                  </a:lnTo>
                  <a:lnTo>
                    <a:pt x="193756" y="301675"/>
                  </a:lnTo>
                  <a:lnTo>
                    <a:pt x="196239" y="276439"/>
                  </a:lnTo>
                  <a:lnTo>
                    <a:pt x="193444" y="253524"/>
                  </a:lnTo>
                  <a:lnTo>
                    <a:pt x="185182" y="234761"/>
                  </a:lnTo>
                  <a:lnTo>
                    <a:pt x="179704" y="226482"/>
                  </a:lnTo>
                  <a:lnTo>
                    <a:pt x="116681" y="182069"/>
                  </a:lnTo>
                  <a:lnTo>
                    <a:pt x="66657" y="143663"/>
                  </a:lnTo>
                  <a:lnTo>
                    <a:pt x="49674" y="126662"/>
                  </a:lnTo>
                  <a:lnTo>
                    <a:pt x="13295" y="99977"/>
                  </a:lnTo>
                  <a:lnTo>
                    <a:pt x="5451" y="91003"/>
                  </a:lnTo>
                  <a:lnTo>
                    <a:pt x="1391" y="80340"/>
                  </a:lnTo>
                  <a:lnTo>
                    <a:pt x="0" y="56015"/>
                  </a:lnTo>
                  <a:lnTo>
                    <a:pt x="6400" y="35845"/>
                  </a:lnTo>
                  <a:lnTo>
                    <a:pt x="29573" y="3833"/>
                  </a:lnTo>
                  <a:lnTo>
                    <a:pt x="39700" y="0"/>
                  </a:lnTo>
                  <a:lnTo>
                    <a:pt x="80728" y="195"/>
                  </a:lnTo>
                  <a:lnTo>
                    <a:pt x="121870" y="8832"/>
                  </a:lnTo>
                  <a:lnTo>
                    <a:pt x="168746" y="309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947772" y="2242570"/>
              <a:ext cx="515897" cy="20927"/>
            </a:xfrm>
            <a:custGeom>
              <a:avLst/>
              <a:gdLst/>
              <a:ahLst/>
              <a:cxnLst/>
              <a:rect l="0" t="0" r="0" b="0"/>
              <a:pathLst>
                <a:path w="515897" h="20927">
                  <a:moveTo>
                    <a:pt x="515896" y="0"/>
                  </a:moveTo>
                  <a:lnTo>
                    <a:pt x="504718" y="11178"/>
                  </a:lnTo>
                  <a:lnTo>
                    <a:pt x="497915" y="13301"/>
                  </a:lnTo>
                  <a:lnTo>
                    <a:pt x="471574" y="10700"/>
                  </a:lnTo>
                  <a:lnTo>
                    <a:pt x="439203" y="4860"/>
                  </a:lnTo>
                  <a:lnTo>
                    <a:pt x="380167" y="9062"/>
                  </a:lnTo>
                  <a:lnTo>
                    <a:pt x="317510" y="10238"/>
                  </a:lnTo>
                  <a:lnTo>
                    <a:pt x="266172" y="16031"/>
                  </a:lnTo>
                  <a:lnTo>
                    <a:pt x="208327" y="19568"/>
                  </a:lnTo>
                  <a:lnTo>
                    <a:pt x="146734" y="20615"/>
                  </a:lnTo>
                  <a:lnTo>
                    <a:pt x="84031" y="20926"/>
                  </a:lnTo>
                  <a:lnTo>
                    <a:pt x="21451" y="1379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242570" y="2474197"/>
              <a:ext cx="21057" cy="178985"/>
            </a:xfrm>
            <a:custGeom>
              <a:avLst/>
              <a:gdLst/>
              <a:ahLst/>
              <a:cxnLst/>
              <a:rect l="0" t="0" r="0" b="0"/>
              <a:pathLst>
                <a:path w="21057" h="178985">
                  <a:moveTo>
                    <a:pt x="0" y="0"/>
                  </a:moveTo>
                  <a:lnTo>
                    <a:pt x="3119" y="54144"/>
                  </a:lnTo>
                  <a:lnTo>
                    <a:pt x="9065" y="109091"/>
                  </a:lnTo>
                  <a:lnTo>
                    <a:pt x="11409" y="160325"/>
                  </a:lnTo>
                  <a:lnTo>
                    <a:pt x="13455" y="166545"/>
                  </a:lnTo>
                  <a:lnTo>
                    <a:pt x="21056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800580" y="2221513"/>
              <a:ext cx="115814" cy="126342"/>
            </a:xfrm>
            <a:custGeom>
              <a:avLst/>
              <a:gdLst/>
              <a:ahLst/>
              <a:cxnLst/>
              <a:rect l="0" t="0" r="0" b="0"/>
              <a:pathLst>
                <a:path w="115814" h="126342">
                  <a:moveTo>
                    <a:pt x="115813" y="0"/>
                  </a:moveTo>
                  <a:lnTo>
                    <a:pt x="99046" y="5589"/>
                  </a:lnTo>
                  <a:lnTo>
                    <a:pt x="71851" y="25832"/>
                  </a:lnTo>
                  <a:lnTo>
                    <a:pt x="25020" y="84647"/>
                  </a:lnTo>
                  <a:lnTo>
                    <a:pt x="0" y="1263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811108" y="2200455"/>
              <a:ext cx="178986" cy="157929"/>
            </a:xfrm>
            <a:custGeom>
              <a:avLst/>
              <a:gdLst/>
              <a:ahLst/>
              <a:cxnLst/>
              <a:rect l="0" t="0" r="0" b="0"/>
              <a:pathLst>
                <a:path w="178986" h="157929">
                  <a:moveTo>
                    <a:pt x="178985" y="157928"/>
                  </a:moveTo>
                  <a:lnTo>
                    <a:pt x="117875" y="113606"/>
                  </a:lnTo>
                  <a:lnTo>
                    <a:pt x="60059" y="6085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95419" y="1903837"/>
              <a:ext cx="274528" cy="283497"/>
            </a:xfrm>
            <a:custGeom>
              <a:avLst/>
              <a:gdLst/>
              <a:ahLst/>
              <a:cxnLst/>
              <a:rect l="0" t="0" r="0" b="0"/>
              <a:pathLst>
                <a:path w="274528" h="283497">
                  <a:moveTo>
                    <a:pt x="0" y="86049"/>
                  </a:moveTo>
                  <a:lnTo>
                    <a:pt x="20244" y="42086"/>
                  </a:lnTo>
                  <a:lnTo>
                    <a:pt x="44993" y="17391"/>
                  </a:lnTo>
                  <a:lnTo>
                    <a:pt x="85731" y="845"/>
                  </a:lnTo>
                  <a:lnTo>
                    <a:pt x="98099" y="0"/>
                  </a:lnTo>
                  <a:lnTo>
                    <a:pt x="118079" y="5301"/>
                  </a:lnTo>
                  <a:lnTo>
                    <a:pt x="142481" y="21439"/>
                  </a:lnTo>
                  <a:lnTo>
                    <a:pt x="151063" y="40566"/>
                  </a:lnTo>
                  <a:lnTo>
                    <a:pt x="153351" y="52217"/>
                  </a:lnTo>
                  <a:lnTo>
                    <a:pt x="149654" y="74522"/>
                  </a:lnTo>
                  <a:lnTo>
                    <a:pt x="134419" y="103690"/>
                  </a:lnTo>
                  <a:lnTo>
                    <a:pt x="106133" y="137071"/>
                  </a:lnTo>
                  <a:lnTo>
                    <a:pt x="122567" y="127496"/>
                  </a:lnTo>
                  <a:lnTo>
                    <a:pt x="130844" y="124209"/>
                  </a:lnTo>
                  <a:lnTo>
                    <a:pt x="164851" y="125171"/>
                  </a:lnTo>
                  <a:lnTo>
                    <a:pt x="209858" y="137147"/>
                  </a:lnTo>
                  <a:lnTo>
                    <a:pt x="249424" y="160829"/>
                  </a:lnTo>
                  <a:lnTo>
                    <a:pt x="257530" y="167488"/>
                  </a:lnTo>
                  <a:lnTo>
                    <a:pt x="269656" y="187365"/>
                  </a:lnTo>
                  <a:lnTo>
                    <a:pt x="274527" y="199216"/>
                  </a:lnTo>
                  <a:lnTo>
                    <a:pt x="273701" y="224863"/>
                  </a:lnTo>
                  <a:lnTo>
                    <a:pt x="270205" y="238253"/>
                  </a:lnTo>
                  <a:lnTo>
                    <a:pt x="264364" y="248349"/>
                  </a:lnTo>
                  <a:lnTo>
                    <a:pt x="248517" y="262687"/>
                  </a:lnTo>
                  <a:lnTo>
                    <a:pt x="219864" y="277336"/>
                  </a:lnTo>
                  <a:lnTo>
                    <a:pt x="177969" y="283496"/>
                  </a:lnTo>
                  <a:lnTo>
                    <a:pt x="118092" y="277415"/>
                  </a:lnTo>
                  <a:lnTo>
                    <a:pt x="105285" y="275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263834" y="2242570"/>
              <a:ext cx="452726" cy="23720"/>
            </a:xfrm>
            <a:custGeom>
              <a:avLst/>
              <a:gdLst/>
              <a:ahLst/>
              <a:cxnLst/>
              <a:rect l="0" t="0" r="0" b="0"/>
              <a:pathLst>
                <a:path w="452726" h="23720">
                  <a:moveTo>
                    <a:pt x="452725" y="0"/>
                  </a:moveTo>
                  <a:lnTo>
                    <a:pt x="441547" y="11178"/>
                  </a:lnTo>
                  <a:lnTo>
                    <a:pt x="412238" y="23719"/>
                  </a:lnTo>
                  <a:lnTo>
                    <a:pt x="360413" y="22795"/>
                  </a:lnTo>
                  <a:lnTo>
                    <a:pt x="301996" y="21400"/>
                  </a:lnTo>
                  <a:lnTo>
                    <a:pt x="251697" y="21158"/>
                  </a:lnTo>
                  <a:lnTo>
                    <a:pt x="199749" y="21086"/>
                  </a:lnTo>
                  <a:lnTo>
                    <a:pt x="147312" y="21065"/>
                  </a:lnTo>
                  <a:lnTo>
                    <a:pt x="91611" y="21059"/>
                  </a:lnTo>
                  <a:lnTo>
                    <a:pt x="54754" y="1871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579689" y="2421554"/>
              <a:ext cx="42115" cy="273742"/>
            </a:xfrm>
            <a:custGeom>
              <a:avLst/>
              <a:gdLst/>
              <a:ahLst/>
              <a:cxnLst/>
              <a:rect l="0" t="0" r="0" b="0"/>
              <a:pathLst>
                <a:path w="42115" h="273742">
                  <a:moveTo>
                    <a:pt x="0" y="0"/>
                  </a:moveTo>
                  <a:lnTo>
                    <a:pt x="14654" y="58617"/>
                  </a:lnTo>
                  <a:lnTo>
                    <a:pt x="19160" y="110175"/>
                  </a:lnTo>
                  <a:lnTo>
                    <a:pt x="26084" y="164316"/>
                  </a:lnTo>
                  <a:lnTo>
                    <a:pt x="31668" y="225437"/>
                  </a:lnTo>
                  <a:lnTo>
                    <a:pt x="42114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438849" y="2421554"/>
              <a:ext cx="182955" cy="186926"/>
            </a:xfrm>
            <a:custGeom>
              <a:avLst/>
              <a:gdLst/>
              <a:ahLst/>
              <a:cxnLst/>
              <a:rect l="0" t="0" r="0" b="0"/>
              <a:pathLst>
                <a:path w="182955" h="186926">
                  <a:moveTo>
                    <a:pt x="182954" y="136871"/>
                  </a:moveTo>
                  <a:lnTo>
                    <a:pt x="149332" y="139210"/>
                  </a:lnTo>
                  <a:lnTo>
                    <a:pt x="89547" y="166179"/>
                  </a:lnTo>
                  <a:lnTo>
                    <a:pt x="45180" y="183691"/>
                  </a:lnTo>
                  <a:lnTo>
                    <a:pt x="19555" y="186925"/>
                  </a:lnTo>
                  <a:lnTo>
                    <a:pt x="10850" y="183108"/>
                  </a:lnTo>
                  <a:lnTo>
                    <a:pt x="5047" y="175885"/>
                  </a:lnTo>
                  <a:lnTo>
                    <a:pt x="1178" y="166389"/>
                  </a:lnTo>
                  <a:lnTo>
                    <a:pt x="0" y="146480"/>
                  </a:lnTo>
                  <a:lnTo>
                    <a:pt x="15073" y="84147"/>
                  </a:lnTo>
                  <a:lnTo>
                    <a:pt x="35605" y="24170"/>
                  </a:lnTo>
                  <a:lnTo>
                    <a:pt x="4608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7" name="Freeform 66"/>
          <p:cNvSpPr/>
          <p:nvPr/>
        </p:nvSpPr>
        <p:spPr>
          <a:xfrm>
            <a:off x="3358590" y="2389969"/>
            <a:ext cx="347442" cy="336912"/>
          </a:xfrm>
          <a:custGeom>
            <a:avLst/>
            <a:gdLst/>
            <a:ahLst/>
            <a:cxnLst/>
            <a:rect l="0" t="0" r="0" b="0"/>
            <a:pathLst>
              <a:path w="347442" h="336912">
                <a:moveTo>
                  <a:pt x="347441" y="0"/>
                </a:moveTo>
                <a:lnTo>
                  <a:pt x="337865" y="24046"/>
                </a:lnTo>
                <a:lnTo>
                  <a:pt x="327197" y="38373"/>
                </a:lnTo>
                <a:lnTo>
                  <a:pt x="269412" y="86287"/>
                </a:lnTo>
                <a:lnTo>
                  <a:pt x="212195" y="140261"/>
                </a:lnTo>
                <a:lnTo>
                  <a:pt x="159312" y="199101"/>
                </a:lnTo>
                <a:lnTo>
                  <a:pt x="114379" y="252560"/>
                </a:lnTo>
                <a:lnTo>
                  <a:pt x="54649" y="307404"/>
                </a:lnTo>
                <a:lnTo>
                  <a:pt x="0" y="336911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0" name="Group 69"/>
          <p:cNvGrpSpPr/>
          <p:nvPr/>
        </p:nvGrpSpPr>
        <p:grpSpPr>
          <a:xfrm>
            <a:off x="1839714" y="1662111"/>
            <a:ext cx="581841" cy="527817"/>
            <a:chOff x="1839714" y="1662111"/>
            <a:chExt cx="581841" cy="527817"/>
          </a:xfrm>
        </p:grpSpPr>
        <p:sp>
          <p:nvSpPr>
            <p:cNvPr id="68" name="Freeform 67"/>
            <p:cNvSpPr/>
            <p:nvPr/>
          </p:nvSpPr>
          <p:spPr>
            <a:xfrm>
              <a:off x="1979357" y="1882998"/>
              <a:ext cx="442198" cy="306930"/>
            </a:xfrm>
            <a:custGeom>
              <a:avLst/>
              <a:gdLst/>
              <a:ahLst/>
              <a:cxnLst/>
              <a:rect l="0" t="0" r="0" b="0"/>
              <a:pathLst>
                <a:path w="442198" h="306930">
                  <a:moveTo>
                    <a:pt x="442197" y="12131"/>
                  </a:moveTo>
                  <a:lnTo>
                    <a:pt x="425429" y="953"/>
                  </a:lnTo>
                  <a:lnTo>
                    <a:pt x="416981" y="0"/>
                  </a:lnTo>
                  <a:lnTo>
                    <a:pt x="387152" y="9836"/>
                  </a:lnTo>
                  <a:lnTo>
                    <a:pt x="327685" y="40829"/>
                  </a:lnTo>
                  <a:lnTo>
                    <a:pt x="270793" y="78503"/>
                  </a:lnTo>
                  <a:lnTo>
                    <a:pt x="211417" y="123638"/>
                  </a:lnTo>
                  <a:lnTo>
                    <a:pt x="152939" y="174104"/>
                  </a:lnTo>
                  <a:lnTo>
                    <a:pt x="95486" y="214554"/>
                  </a:lnTo>
                  <a:lnTo>
                    <a:pt x="40715" y="260899"/>
                  </a:lnTo>
                  <a:lnTo>
                    <a:pt x="0" y="306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839714" y="1662111"/>
              <a:ext cx="147426" cy="244290"/>
            </a:xfrm>
            <a:custGeom>
              <a:avLst/>
              <a:gdLst/>
              <a:ahLst/>
              <a:cxnLst/>
              <a:rect l="0" t="0" r="0" b="0"/>
              <a:pathLst>
                <a:path w="147426" h="244290">
                  <a:moveTo>
                    <a:pt x="13301" y="54034"/>
                  </a:moveTo>
                  <a:lnTo>
                    <a:pt x="2123" y="42855"/>
                  </a:lnTo>
                  <a:lnTo>
                    <a:pt x="0" y="36053"/>
                  </a:lnTo>
                  <a:lnTo>
                    <a:pt x="760" y="19136"/>
                  </a:lnTo>
                  <a:lnTo>
                    <a:pt x="4941" y="12051"/>
                  </a:lnTo>
                  <a:lnTo>
                    <a:pt x="18944" y="1060"/>
                  </a:lnTo>
                  <a:lnTo>
                    <a:pt x="27591" y="0"/>
                  </a:lnTo>
                  <a:lnTo>
                    <a:pt x="46559" y="5063"/>
                  </a:lnTo>
                  <a:lnTo>
                    <a:pt x="94630" y="33922"/>
                  </a:lnTo>
                  <a:lnTo>
                    <a:pt x="125032" y="61239"/>
                  </a:lnTo>
                  <a:lnTo>
                    <a:pt x="140903" y="87754"/>
                  </a:lnTo>
                  <a:lnTo>
                    <a:pt x="147425" y="129016"/>
                  </a:lnTo>
                  <a:lnTo>
                    <a:pt x="141224" y="178549"/>
                  </a:lnTo>
                  <a:lnTo>
                    <a:pt x="135276" y="200621"/>
                  </a:lnTo>
                  <a:lnTo>
                    <a:pt x="122494" y="219009"/>
                  </a:lnTo>
                  <a:lnTo>
                    <a:pt x="103945" y="233811"/>
                  </a:lnTo>
                  <a:lnTo>
                    <a:pt x="80104" y="244289"/>
                  </a:lnTo>
                  <a:lnTo>
                    <a:pt x="69534" y="244042"/>
                  </a:lnTo>
                  <a:lnTo>
                    <a:pt x="60149" y="240367"/>
                  </a:lnTo>
                  <a:lnTo>
                    <a:pt x="44651" y="226926"/>
                  </a:lnTo>
                  <a:lnTo>
                    <a:pt x="33863" y="209253"/>
                  </a:lnTo>
                  <a:lnTo>
                    <a:pt x="31409" y="189701"/>
                  </a:lnTo>
                  <a:lnTo>
                    <a:pt x="32392" y="179573"/>
                  </a:lnTo>
                  <a:lnTo>
                    <a:pt x="42843" y="158962"/>
                  </a:lnTo>
                  <a:lnTo>
                    <a:pt x="50543" y="148552"/>
                  </a:lnTo>
                  <a:lnTo>
                    <a:pt x="74697" y="133866"/>
                  </a:lnTo>
                  <a:lnTo>
                    <a:pt x="89326" y="128313"/>
                  </a:lnTo>
                  <a:lnTo>
                    <a:pt x="101419" y="126950"/>
                  </a:lnTo>
                  <a:lnTo>
                    <a:pt x="139643" y="1382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Freeform 70"/>
          <p:cNvSpPr/>
          <p:nvPr/>
        </p:nvSpPr>
        <p:spPr>
          <a:xfrm>
            <a:off x="3811316" y="2726880"/>
            <a:ext cx="1" cy="168457"/>
          </a:xfrm>
          <a:custGeom>
            <a:avLst/>
            <a:gdLst/>
            <a:ahLst/>
            <a:cxnLst/>
            <a:rect l="0" t="0" r="0" b="0"/>
            <a:pathLst>
              <a:path w="1" h="168457">
                <a:moveTo>
                  <a:pt x="0" y="0"/>
                </a:moveTo>
                <a:lnTo>
                  <a:pt x="0" y="52051"/>
                </a:lnTo>
                <a:lnTo>
                  <a:pt x="0" y="105110"/>
                </a:lnTo>
                <a:lnTo>
                  <a:pt x="0" y="16845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4737823" y="1558217"/>
            <a:ext cx="2342607" cy="905452"/>
            <a:chOff x="4737823" y="1558217"/>
            <a:chExt cx="2342607" cy="905452"/>
          </a:xfrm>
        </p:grpSpPr>
        <p:sp>
          <p:nvSpPr>
            <p:cNvPr id="72" name="Freeform 71"/>
            <p:cNvSpPr/>
            <p:nvPr/>
          </p:nvSpPr>
          <p:spPr>
            <a:xfrm>
              <a:off x="4737823" y="2020648"/>
              <a:ext cx="147401" cy="21881"/>
            </a:xfrm>
            <a:custGeom>
              <a:avLst/>
              <a:gdLst/>
              <a:ahLst/>
              <a:cxnLst/>
              <a:rect l="0" t="0" r="0" b="0"/>
              <a:pathLst>
                <a:path w="147401" h="21881">
                  <a:moveTo>
                    <a:pt x="147400" y="21880"/>
                  </a:moveTo>
                  <a:lnTo>
                    <a:pt x="141810" y="5113"/>
                  </a:lnTo>
                  <a:lnTo>
                    <a:pt x="136655" y="1343"/>
                  </a:lnTo>
                  <a:lnTo>
                    <a:pt x="129707" y="0"/>
                  </a:lnTo>
                  <a:lnTo>
                    <a:pt x="74880" y="715"/>
                  </a:lnTo>
                  <a:lnTo>
                    <a:pt x="26836" y="802"/>
                  </a:lnTo>
                  <a:lnTo>
                    <a:pt x="0" y="8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4822052" y="2116065"/>
              <a:ext cx="178985" cy="21221"/>
            </a:xfrm>
            <a:custGeom>
              <a:avLst/>
              <a:gdLst/>
              <a:ahLst/>
              <a:cxnLst/>
              <a:rect l="0" t="0" r="0" b="0"/>
              <a:pathLst>
                <a:path w="178985" h="21221">
                  <a:moveTo>
                    <a:pt x="178984" y="21220"/>
                  </a:moveTo>
                  <a:lnTo>
                    <a:pt x="167805" y="4452"/>
                  </a:lnTo>
                  <a:lnTo>
                    <a:pt x="159833" y="682"/>
                  </a:lnTo>
                  <a:lnTo>
                    <a:pt x="100178" y="0"/>
                  </a:lnTo>
                  <a:lnTo>
                    <a:pt x="46477" y="1300"/>
                  </a:lnTo>
                  <a:lnTo>
                    <a:pt x="0" y="1069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605257" y="1558217"/>
              <a:ext cx="262142" cy="376079"/>
            </a:xfrm>
            <a:custGeom>
              <a:avLst/>
              <a:gdLst/>
              <a:ahLst/>
              <a:cxnLst/>
              <a:rect l="0" t="0" r="0" b="0"/>
              <a:pathLst>
                <a:path w="262142" h="376079">
                  <a:moveTo>
                    <a:pt x="122245" y="0"/>
                  </a:moveTo>
                  <a:lnTo>
                    <a:pt x="105434" y="19151"/>
                  </a:lnTo>
                  <a:lnTo>
                    <a:pt x="76464" y="68687"/>
                  </a:lnTo>
                  <a:lnTo>
                    <a:pt x="50579" y="117448"/>
                  </a:lnTo>
                  <a:lnTo>
                    <a:pt x="28091" y="168940"/>
                  </a:lnTo>
                  <a:lnTo>
                    <a:pt x="9730" y="221242"/>
                  </a:lnTo>
                  <a:lnTo>
                    <a:pt x="0" y="270664"/>
                  </a:lnTo>
                  <a:lnTo>
                    <a:pt x="64" y="299280"/>
                  </a:lnTo>
                  <a:lnTo>
                    <a:pt x="7891" y="323696"/>
                  </a:lnTo>
                  <a:lnTo>
                    <a:pt x="22288" y="343127"/>
                  </a:lnTo>
                  <a:lnTo>
                    <a:pt x="40385" y="358391"/>
                  </a:lnTo>
                  <a:lnTo>
                    <a:pt x="60127" y="369075"/>
                  </a:lnTo>
                  <a:lnTo>
                    <a:pt x="102150" y="376078"/>
                  </a:lnTo>
                  <a:lnTo>
                    <a:pt x="140468" y="372563"/>
                  </a:lnTo>
                  <a:lnTo>
                    <a:pt x="179637" y="358524"/>
                  </a:lnTo>
                  <a:lnTo>
                    <a:pt x="215289" y="333957"/>
                  </a:lnTo>
                  <a:lnTo>
                    <a:pt x="242491" y="304451"/>
                  </a:lnTo>
                  <a:lnTo>
                    <a:pt x="259779" y="273482"/>
                  </a:lnTo>
                  <a:lnTo>
                    <a:pt x="262141" y="252569"/>
                  </a:lnTo>
                  <a:lnTo>
                    <a:pt x="261132" y="242079"/>
                  </a:lnTo>
                  <a:lnTo>
                    <a:pt x="250653" y="224184"/>
                  </a:lnTo>
                  <a:lnTo>
                    <a:pt x="234298" y="209602"/>
                  </a:lnTo>
                  <a:lnTo>
                    <a:pt x="215330" y="199221"/>
                  </a:lnTo>
                  <a:lnTo>
                    <a:pt x="192082" y="196947"/>
                  </a:lnTo>
                  <a:lnTo>
                    <a:pt x="166152" y="201006"/>
                  </a:lnTo>
                  <a:lnTo>
                    <a:pt x="139030" y="210609"/>
                  </a:lnTo>
                  <a:lnTo>
                    <a:pt x="80132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516933" y="2010943"/>
              <a:ext cx="526425" cy="16118"/>
            </a:xfrm>
            <a:custGeom>
              <a:avLst/>
              <a:gdLst/>
              <a:ahLst/>
              <a:cxnLst/>
              <a:rect l="0" t="0" r="0" b="0"/>
              <a:pathLst>
                <a:path w="526425" h="16118">
                  <a:moveTo>
                    <a:pt x="526424" y="10528"/>
                  </a:moveTo>
                  <a:lnTo>
                    <a:pt x="509656" y="16117"/>
                  </a:lnTo>
                  <a:lnTo>
                    <a:pt x="455738" y="12845"/>
                  </a:lnTo>
                  <a:lnTo>
                    <a:pt x="395002" y="7866"/>
                  </a:lnTo>
                  <a:lnTo>
                    <a:pt x="369749" y="4666"/>
                  </a:lnTo>
                  <a:lnTo>
                    <a:pt x="318528" y="5904"/>
                  </a:lnTo>
                  <a:lnTo>
                    <a:pt x="294816" y="3794"/>
                  </a:lnTo>
                  <a:lnTo>
                    <a:pt x="241465" y="5732"/>
                  </a:lnTo>
                  <a:lnTo>
                    <a:pt x="199837" y="4818"/>
                  </a:lnTo>
                  <a:lnTo>
                    <a:pt x="173044" y="6820"/>
                  </a:lnTo>
                  <a:lnTo>
                    <a:pt x="121009" y="1694"/>
                  </a:lnTo>
                  <a:lnTo>
                    <a:pt x="69000" y="502"/>
                  </a:lnTo>
                  <a:lnTo>
                    <a:pt x="24733" y="14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16974" y="2189927"/>
              <a:ext cx="63172" cy="273742"/>
            </a:xfrm>
            <a:custGeom>
              <a:avLst/>
              <a:gdLst/>
              <a:ahLst/>
              <a:cxnLst/>
              <a:rect l="0" t="0" r="0" b="0"/>
              <a:pathLst>
                <a:path w="63172" h="273742">
                  <a:moveTo>
                    <a:pt x="63171" y="0"/>
                  </a:moveTo>
                  <a:lnTo>
                    <a:pt x="60051" y="42692"/>
                  </a:lnTo>
                  <a:lnTo>
                    <a:pt x="45213" y="96002"/>
                  </a:lnTo>
                  <a:lnTo>
                    <a:pt x="31504" y="148338"/>
                  </a:lnTo>
                  <a:lnTo>
                    <a:pt x="17531" y="203736"/>
                  </a:lnTo>
                  <a:lnTo>
                    <a:pt x="3117" y="256074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6348684" y="1968829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42114"/>
                  </a:moveTo>
                  <a:lnTo>
                    <a:pt x="125692" y="30935"/>
                  </a:lnTo>
                  <a:lnTo>
                    <a:pt x="96383" y="18395"/>
                  </a:lnTo>
                  <a:lnTo>
                    <a:pt x="39662" y="1091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6422383" y="2126756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40612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741386" y="1758259"/>
              <a:ext cx="339044" cy="618627"/>
            </a:xfrm>
            <a:custGeom>
              <a:avLst/>
              <a:gdLst/>
              <a:ahLst/>
              <a:cxnLst/>
              <a:rect l="0" t="0" r="0" b="0"/>
              <a:pathLst>
                <a:path w="339044" h="618627">
                  <a:moveTo>
                    <a:pt x="260064" y="0"/>
                  </a:moveTo>
                  <a:lnTo>
                    <a:pt x="214284" y="55659"/>
                  </a:lnTo>
                  <a:lnTo>
                    <a:pt x="158691" y="111864"/>
                  </a:lnTo>
                  <a:lnTo>
                    <a:pt x="125276" y="169033"/>
                  </a:lnTo>
                  <a:lnTo>
                    <a:pt x="88301" y="230533"/>
                  </a:lnTo>
                  <a:lnTo>
                    <a:pt x="54430" y="290422"/>
                  </a:lnTo>
                  <a:lnTo>
                    <a:pt x="29550" y="349983"/>
                  </a:lnTo>
                  <a:lnTo>
                    <a:pt x="11036" y="409560"/>
                  </a:lnTo>
                  <a:lnTo>
                    <a:pt x="0" y="461876"/>
                  </a:lnTo>
                  <a:lnTo>
                    <a:pt x="591" y="497736"/>
                  </a:lnTo>
                  <a:lnTo>
                    <a:pt x="8652" y="533171"/>
                  </a:lnTo>
                  <a:lnTo>
                    <a:pt x="26273" y="562179"/>
                  </a:lnTo>
                  <a:lnTo>
                    <a:pt x="49703" y="584429"/>
                  </a:lnTo>
                  <a:lnTo>
                    <a:pt x="111075" y="612557"/>
                  </a:lnTo>
                  <a:lnTo>
                    <a:pt x="149369" y="618626"/>
                  </a:lnTo>
                  <a:lnTo>
                    <a:pt x="173432" y="613806"/>
                  </a:lnTo>
                  <a:lnTo>
                    <a:pt x="235398" y="583945"/>
                  </a:lnTo>
                  <a:lnTo>
                    <a:pt x="296764" y="536209"/>
                  </a:lnTo>
                  <a:lnTo>
                    <a:pt x="326571" y="499558"/>
                  </a:lnTo>
                  <a:lnTo>
                    <a:pt x="339043" y="447884"/>
                  </a:lnTo>
                  <a:lnTo>
                    <a:pt x="337147" y="404887"/>
                  </a:lnTo>
                  <a:lnTo>
                    <a:pt x="325909" y="384280"/>
                  </a:lnTo>
                  <a:lnTo>
                    <a:pt x="309216" y="368493"/>
                  </a:lnTo>
                  <a:lnTo>
                    <a:pt x="290098" y="357577"/>
                  </a:lnTo>
                  <a:lnTo>
                    <a:pt x="260545" y="358184"/>
                  </a:lnTo>
                  <a:lnTo>
                    <a:pt x="210684" y="368561"/>
                  </a:lnTo>
                  <a:lnTo>
                    <a:pt x="151914" y="388137"/>
                  </a:lnTo>
                  <a:lnTo>
                    <a:pt x="114936" y="407721"/>
                  </a:lnTo>
                  <a:lnTo>
                    <a:pt x="66561" y="461039"/>
                  </a:lnTo>
                  <a:lnTo>
                    <a:pt x="49494" y="4737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147606" y="3486989"/>
            <a:ext cx="1937244" cy="934981"/>
            <a:chOff x="1147606" y="3486989"/>
            <a:chExt cx="1937244" cy="934981"/>
          </a:xfrm>
        </p:grpSpPr>
        <p:sp>
          <p:nvSpPr>
            <p:cNvPr id="81" name="Freeform 80"/>
            <p:cNvSpPr/>
            <p:nvPr/>
          </p:nvSpPr>
          <p:spPr>
            <a:xfrm>
              <a:off x="1243321" y="3486989"/>
              <a:ext cx="321474" cy="362278"/>
            </a:xfrm>
            <a:custGeom>
              <a:avLst/>
              <a:gdLst/>
              <a:ahLst/>
              <a:cxnLst/>
              <a:rect l="0" t="0" r="0" b="0"/>
              <a:pathLst>
                <a:path w="321474" h="362278">
                  <a:moveTo>
                    <a:pt x="241197" y="19000"/>
                  </a:moveTo>
                  <a:lnTo>
                    <a:pt x="230018" y="30179"/>
                  </a:lnTo>
                  <a:lnTo>
                    <a:pt x="212052" y="35667"/>
                  </a:lnTo>
                  <a:lnTo>
                    <a:pt x="189639" y="36936"/>
                  </a:lnTo>
                  <a:lnTo>
                    <a:pt x="130465" y="25146"/>
                  </a:lnTo>
                  <a:lnTo>
                    <a:pt x="70290" y="8357"/>
                  </a:lnTo>
                  <a:lnTo>
                    <a:pt x="16105" y="0"/>
                  </a:lnTo>
                  <a:lnTo>
                    <a:pt x="8077" y="2824"/>
                  </a:lnTo>
                  <a:lnTo>
                    <a:pt x="3895" y="8216"/>
                  </a:lnTo>
                  <a:lnTo>
                    <a:pt x="0" y="47676"/>
                  </a:lnTo>
                  <a:lnTo>
                    <a:pt x="10620" y="102845"/>
                  </a:lnTo>
                  <a:lnTo>
                    <a:pt x="27256" y="155820"/>
                  </a:lnTo>
                  <a:lnTo>
                    <a:pt x="34198" y="176905"/>
                  </a:lnTo>
                  <a:lnTo>
                    <a:pt x="40026" y="182762"/>
                  </a:lnTo>
                  <a:lnTo>
                    <a:pt x="47422" y="185497"/>
                  </a:lnTo>
                  <a:lnTo>
                    <a:pt x="55861" y="186150"/>
                  </a:lnTo>
                  <a:lnTo>
                    <a:pt x="71478" y="180636"/>
                  </a:lnTo>
                  <a:lnTo>
                    <a:pt x="89727" y="171557"/>
                  </a:lnTo>
                  <a:lnTo>
                    <a:pt x="145983" y="159316"/>
                  </a:lnTo>
                  <a:lnTo>
                    <a:pt x="185299" y="160011"/>
                  </a:lnTo>
                  <a:lnTo>
                    <a:pt x="248004" y="175133"/>
                  </a:lnTo>
                  <a:lnTo>
                    <a:pt x="271128" y="186269"/>
                  </a:lnTo>
                  <a:lnTo>
                    <a:pt x="286865" y="202136"/>
                  </a:lnTo>
                  <a:lnTo>
                    <a:pt x="316534" y="245108"/>
                  </a:lnTo>
                  <a:lnTo>
                    <a:pt x="321473" y="268451"/>
                  </a:lnTo>
                  <a:lnTo>
                    <a:pt x="317429" y="291304"/>
                  </a:lnTo>
                  <a:lnTo>
                    <a:pt x="301999" y="320781"/>
                  </a:lnTo>
                  <a:lnTo>
                    <a:pt x="288107" y="335619"/>
                  </a:lnTo>
                  <a:lnTo>
                    <a:pt x="259385" y="350550"/>
                  </a:lnTo>
                  <a:lnTo>
                    <a:pt x="222929" y="360042"/>
                  </a:lnTo>
                  <a:lnTo>
                    <a:pt x="162275" y="362277"/>
                  </a:lnTo>
                  <a:lnTo>
                    <a:pt x="101905" y="357559"/>
                  </a:lnTo>
                  <a:lnTo>
                    <a:pt x="88674" y="357010"/>
                  </a:lnTo>
                  <a:lnTo>
                    <a:pt x="67734" y="347042"/>
                  </a:lnTo>
                  <a:lnTo>
                    <a:pt x="41155" y="324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1147606" y="3924356"/>
              <a:ext cx="526426" cy="65945"/>
            </a:xfrm>
            <a:custGeom>
              <a:avLst/>
              <a:gdLst/>
              <a:ahLst/>
              <a:cxnLst/>
              <a:rect l="0" t="0" r="0" b="0"/>
              <a:pathLst>
                <a:path w="526426" h="65945">
                  <a:moveTo>
                    <a:pt x="526425" y="13302"/>
                  </a:moveTo>
                  <a:lnTo>
                    <a:pt x="515246" y="2123"/>
                  </a:lnTo>
                  <a:lnTo>
                    <a:pt x="508444" y="0"/>
                  </a:lnTo>
                  <a:lnTo>
                    <a:pt x="451094" y="7766"/>
                  </a:lnTo>
                  <a:lnTo>
                    <a:pt x="393435" y="13378"/>
                  </a:lnTo>
                  <a:lnTo>
                    <a:pt x="336985" y="21419"/>
                  </a:lnTo>
                  <a:lnTo>
                    <a:pt x="280774" y="23354"/>
                  </a:lnTo>
                  <a:lnTo>
                    <a:pt x="217375" y="32142"/>
                  </a:lnTo>
                  <a:lnTo>
                    <a:pt x="158578" y="42023"/>
                  </a:lnTo>
                  <a:lnTo>
                    <a:pt x="96315" y="49911"/>
                  </a:lnTo>
                  <a:lnTo>
                    <a:pt x="38436" y="55498"/>
                  </a:lnTo>
                  <a:lnTo>
                    <a:pt x="0" y="659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1360298" y="4021886"/>
              <a:ext cx="316603" cy="392356"/>
            </a:xfrm>
            <a:custGeom>
              <a:avLst/>
              <a:gdLst/>
              <a:ahLst/>
              <a:cxnLst/>
              <a:rect l="0" t="0" r="0" b="0"/>
              <a:pathLst>
                <a:path w="316603" h="392356">
                  <a:moveTo>
                    <a:pt x="166334" y="0"/>
                  </a:moveTo>
                  <a:lnTo>
                    <a:pt x="116835" y="58563"/>
                  </a:lnTo>
                  <a:lnTo>
                    <a:pt x="75055" y="116333"/>
                  </a:lnTo>
                  <a:lnTo>
                    <a:pt x="42035" y="179030"/>
                  </a:lnTo>
                  <a:lnTo>
                    <a:pt x="15913" y="242159"/>
                  </a:lnTo>
                  <a:lnTo>
                    <a:pt x="1061" y="297918"/>
                  </a:lnTo>
                  <a:lnTo>
                    <a:pt x="0" y="310916"/>
                  </a:lnTo>
                  <a:lnTo>
                    <a:pt x="5060" y="331597"/>
                  </a:lnTo>
                  <a:lnTo>
                    <a:pt x="27373" y="363938"/>
                  </a:lnTo>
                  <a:lnTo>
                    <a:pt x="53020" y="380144"/>
                  </a:lnTo>
                  <a:lnTo>
                    <a:pt x="88436" y="392355"/>
                  </a:lnTo>
                  <a:lnTo>
                    <a:pt x="128565" y="392203"/>
                  </a:lnTo>
                  <a:lnTo>
                    <a:pt x="190112" y="381672"/>
                  </a:lnTo>
                  <a:lnTo>
                    <a:pt x="226022" y="370581"/>
                  </a:lnTo>
                  <a:lnTo>
                    <a:pt x="243944" y="359285"/>
                  </a:lnTo>
                  <a:lnTo>
                    <a:pt x="294833" y="301494"/>
                  </a:lnTo>
                  <a:lnTo>
                    <a:pt x="316602" y="246590"/>
                  </a:lnTo>
                  <a:lnTo>
                    <a:pt x="314618" y="223069"/>
                  </a:lnTo>
                  <a:lnTo>
                    <a:pt x="310813" y="211884"/>
                  </a:lnTo>
                  <a:lnTo>
                    <a:pt x="297227" y="193216"/>
                  </a:lnTo>
                  <a:lnTo>
                    <a:pt x="288691" y="184963"/>
                  </a:lnTo>
                  <a:lnTo>
                    <a:pt x="277151" y="180630"/>
                  </a:lnTo>
                  <a:lnTo>
                    <a:pt x="248731" y="178936"/>
                  </a:lnTo>
                  <a:lnTo>
                    <a:pt x="192402" y="194616"/>
                  </a:lnTo>
                  <a:lnTo>
                    <a:pt x="158460" y="207662"/>
                  </a:lnTo>
                  <a:lnTo>
                    <a:pt x="95190" y="252924"/>
                  </a:lnTo>
                  <a:lnTo>
                    <a:pt x="37752" y="305335"/>
                  </a:lnTo>
                  <a:lnTo>
                    <a:pt x="32649" y="306502"/>
                  </a:lnTo>
                  <a:lnTo>
                    <a:pt x="18935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032000" y="3916601"/>
              <a:ext cx="115814" cy="147400"/>
            </a:xfrm>
            <a:custGeom>
              <a:avLst/>
              <a:gdLst/>
              <a:ahLst/>
              <a:cxnLst/>
              <a:rect l="0" t="0" r="0" b="0"/>
              <a:pathLst>
                <a:path w="115814" h="147400">
                  <a:moveTo>
                    <a:pt x="115813" y="0"/>
                  </a:moveTo>
                  <a:lnTo>
                    <a:pt x="91766" y="17980"/>
                  </a:lnTo>
                  <a:lnTo>
                    <a:pt x="49178" y="74353"/>
                  </a:lnTo>
                  <a:lnTo>
                    <a:pt x="15428" y="13341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000414" y="3906072"/>
              <a:ext cx="221100" cy="210571"/>
            </a:xfrm>
            <a:custGeom>
              <a:avLst/>
              <a:gdLst/>
              <a:ahLst/>
              <a:cxnLst/>
              <a:rect l="0" t="0" r="0" b="0"/>
              <a:pathLst>
                <a:path w="221100" h="210571">
                  <a:moveTo>
                    <a:pt x="221099" y="210570"/>
                  </a:moveTo>
                  <a:lnTo>
                    <a:pt x="200855" y="166608"/>
                  </a:lnTo>
                  <a:lnTo>
                    <a:pt x="166537" y="134382"/>
                  </a:lnTo>
                  <a:lnTo>
                    <a:pt x="106287" y="97403"/>
                  </a:lnTo>
                  <a:lnTo>
                    <a:pt x="45800" y="35404"/>
                  </a:lnTo>
                  <a:lnTo>
                    <a:pt x="18752" y="94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505782" y="3590217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48931"/>
                  </a:lnTo>
                  <a:lnTo>
                    <a:pt x="0" y="96777"/>
                  </a:lnTo>
                  <a:lnTo>
                    <a:pt x="0" y="147998"/>
                  </a:lnTo>
                  <a:lnTo>
                    <a:pt x="2340" y="181590"/>
                  </a:lnTo>
                  <a:lnTo>
                    <a:pt x="16666" y="238164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2687486" y="3487262"/>
              <a:ext cx="219136" cy="407718"/>
            </a:xfrm>
            <a:custGeom>
              <a:avLst/>
              <a:gdLst/>
              <a:ahLst/>
              <a:cxnLst/>
              <a:rect l="0" t="0" r="0" b="0"/>
              <a:pathLst>
                <a:path w="219136" h="407718">
                  <a:moveTo>
                    <a:pt x="176265" y="113484"/>
                  </a:moveTo>
                  <a:lnTo>
                    <a:pt x="152218" y="131465"/>
                  </a:lnTo>
                  <a:lnTo>
                    <a:pt x="131965" y="157806"/>
                  </a:lnTo>
                  <a:lnTo>
                    <a:pt x="105330" y="218963"/>
                  </a:lnTo>
                  <a:lnTo>
                    <a:pt x="79519" y="277026"/>
                  </a:lnTo>
                  <a:lnTo>
                    <a:pt x="66601" y="338725"/>
                  </a:lnTo>
                  <a:lnTo>
                    <a:pt x="68254" y="368399"/>
                  </a:lnTo>
                  <a:lnTo>
                    <a:pt x="79127" y="390946"/>
                  </a:lnTo>
                  <a:lnTo>
                    <a:pt x="86940" y="400234"/>
                  </a:lnTo>
                  <a:lnTo>
                    <a:pt x="96828" y="405256"/>
                  </a:lnTo>
                  <a:lnTo>
                    <a:pt x="120293" y="407717"/>
                  </a:lnTo>
                  <a:lnTo>
                    <a:pt x="140080" y="401792"/>
                  </a:lnTo>
                  <a:lnTo>
                    <a:pt x="179169" y="372332"/>
                  </a:lnTo>
                  <a:lnTo>
                    <a:pt x="214790" y="337979"/>
                  </a:lnTo>
                  <a:lnTo>
                    <a:pt x="218326" y="328658"/>
                  </a:lnTo>
                  <a:lnTo>
                    <a:pt x="219135" y="305823"/>
                  </a:lnTo>
                  <a:lnTo>
                    <a:pt x="207425" y="272249"/>
                  </a:lnTo>
                  <a:lnTo>
                    <a:pt x="192453" y="256966"/>
                  </a:lnTo>
                  <a:lnTo>
                    <a:pt x="136843" y="226758"/>
                  </a:lnTo>
                  <a:lnTo>
                    <a:pt x="75607" y="186961"/>
                  </a:lnTo>
                  <a:lnTo>
                    <a:pt x="58999" y="170706"/>
                  </a:lnTo>
                  <a:lnTo>
                    <a:pt x="22118" y="114318"/>
                  </a:lnTo>
                  <a:lnTo>
                    <a:pt x="6460" y="82145"/>
                  </a:lnTo>
                  <a:lnTo>
                    <a:pt x="0" y="44797"/>
                  </a:lnTo>
                  <a:lnTo>
                    <a:pt x="4728" y="20955"/>
                  </a:lnTo>
                  <a:lnTo>
                    <a:pt x="9265" y="9684"/>
                  </a:lnTo>
                  <a:lnTo>
                    <a:pt x="15799" y="3340"/>
                  </a:lnTo>
                  <a:lnTo>
                    <a:pt x="23664" y="280"/>
                  </a:lnTo>
                  <a:lnTo>
                    <a:pt x="42932" y="0"/>
                  </a:lnTo>
                  <a:lnTo>
                    <a:pt x="101414" y="12477"/>
                  </a:lnTo>
                  <a:lnTo>
                    <a:pt x="128221" y="28054"/>
                  </a:lnTo>
                  <a:lnTo>
                    <a:pt x="155900" y="60344"/>
                  </a:lnTo>
                  <a:lnTo>
                    <a:pt x="165737" y="81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2463668" y="3906072"/>
              <a:ext cx="621182" cy="63172"/>
            </a:xfrm>
            <a:custGeom>
              <a:avLst/>
              <a:gdLst/>
              <a:ahLst/>
              <a:cxnLst/>
              <a:rect l="0" t="0" r="0" b="0"/>
              <a:pathLst>
                <a:path w="621182" h="63172">
                  <a:moveTo>
                    <a:pt x="621181" y="0"/>
                  </a:moveTo>
                  <a:lnTo>
                    <a:pt x="583703" y="8334"/>
                  </a:lnTo>
                  <a:lnTo>
                    <a:pt x="526691" y="15684"/>
                  </a:lnTo>
                  <a:lnTo>
                    <a:pt x="474745" y="27231"/>
                  </a:lnTo>
                  <a:lnTo>
                    <a:pt x="420637" y="30725"/>
                  </a:lnTo>
                  <a:lnTo>
                    <a:pt x="364888" y="37005"/>
                  </a:lnTo>
                  <a:lnTo>
                    <a:pt x="307647" y="41105"/>
                  </a:lnTo>
                  <a:lnTo>
                    <a:pt x="244347" y="41914"/>
                  </a:lnTo>
                  <a:lnTo>
                    <a:pt x="180847" y="47664"/>
                  </a:lnTo>
                  <a:lnTo>
                    <a:pt x="120384" y="44424"/>
                  </a:lnTo>
                  <a:lnTo>
                    <a:pt x="60261" y="45690"/>
                  </a:lnTo>
                  <a:lnTo>
                    <a:pt x="22144" y="53702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00580" y="4106114"/>
              <a:ext cx="31587" cy="315856"/>
            </a:xfrm>
            <a:custGeom>
              <a:avLst/>
              <a:gdLst/>
              <a:ahLst/>
              <a:cxnLst/>
              <a:rect l="0" t="0" r="0" b="0"/>
              <a:pathLst>
                <a:path w="31587" h="315856">
                  <a:moveTo>
                    <a:pt x="0" y="0"/>
                  </a:moveTo>
                  <a:lnTo>
                    <a:pt x="16789" y="62280"/>
                  </a:lnTo>
                  <a:lnTo>
                    <a:pt x="20214" y="116330"/>
                  </a:lnTo>
                  <a:lnTo>
                    <a:pt x="26480" y="177657"/>
                  </a:lnTo>
                  <a:lnTo>
                    <a:pt x="30577" y="240030"/>
                  </a:lnTo>
                  <a:lnTo>
                    <a:pt x="31386" y="298797"/>
                  </a:lnTo>
                  <a:lnTo>
                    <a:pt x="3158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1" name="Freeform 90"/>
          <p:cNvSpPr/>
          <p:nvPr/>
        </p:nvSpPr>
        <p:spPr>
          <a:xfrm>
            <a:off x="273740" y="2543434"/>
            <a:ext cx="9538820" cy="704344"/>
          </a:xfrm>
          <a:custGeom>
            <a:avLst/>
            <a:gdLst/>
            <a:ahLst/>
            <a:cxnLst/>
            <a:rect l="0" t="0" r="0" b="0"/>
            <a:pathLst>
              <a:path w="9538820" h="704344">
                <a:moveTo>
                  <a:pt x="9538819" y="25519"/>
                </a:moveTo>
                <a:lnTo>
                  <a:pt x="9522051" y="14341"/>
                </a:lnTo>
                <a:lnTo>
                  <a:pt x="9514773" y="15727"/>
                </a:lnTo>
                <a:lnTo>
                  <a:pt x="9452532" y="74407"/>
                </a:lnTo>
                <a:lnTo>
                  <a:pt x="9390324" y="124940"/>
                </a:lnTo>
                <a:lnTo>
                  <a:pt x="9358341" y="150904"/>
                </a:lnTo>
                <a:lnTo>
                  <a:pt x="9318578" y="165875"/>
                </a:lnTo>
                <a:lnTo>
                  <a:pt x="9270272" y="169661"/>
                </a:lnTo>
                <a:lnTo>
                  <a:pt x="9216575" y="162724"/>
                </a:lnTo>
                <a:lnTo>
                  <a:pt x="9154520" y="147541"/>
                </a:lnTo>
                <a:lnTo>
                  <a:pt x="9110658" y="132773"/>
                </a:lnTo>
                <a:lnTo>
                  <a:pt x="9057628" y="103767"/>
                </a:lnTo>
                <a:lnTo>
                  <a:pt x="9007422" y="74900"/>
                </a:lnTo>
                <a:lnTo>
                  <a:pt x="8953614" y="51045"/>
                </a:lnTo>
                <a:lnTo>
                  <a:pt x="8891570" y="23753"/>
                </a:lnTo>
                <a:lnTo>
                  <a:pt x="8836623" y="15552"/>
                </a:lnTo>
                <a:lnTo>
                  <a:pt x="8774470" y="3880"/>
                </a:lnTo>
                <a:lnTo>
                  <a:pt x="8725089" y="0"/>
                </a:lnTo>
                <a:lnTo>
                  <a:pt x="8678873" y="9379"/>
                </a:lnTo>
                <a:lnTo>
                  <a:pt x="8623845" y="23856"/>
                </a:lnTo>
                <a:lnTo>
                  <a:pt x="8589362" y="34139"/>
                </a:lnTo>
                <a:lnTo>
                  <a:pt x="8529097" y="66216"/>
                </a:lnTo>
                <a:lnTo>
                  <a:pt x="8477721" y="95429"/>
                </a:lnTo>
                <a:lnTo>
                  <a:pt x="8424202" y="123730"/>
                </a:lnTo>
                <a:lnTo>
                  <a:pt x="8377852" y="141316"/>
                </a:lnTo>
                <a:lnTo>
                  <a:pt x="8323323" y="144795"/>
                </a:lnTo>
                <a:lnTo>
                  <a:pt x="8270882" y="149768"/>
                </a:lnTo>
                <a:lnTo>
                  <a:pt x="8220250" y="148121"/>
                </a:lnTo>
                <a:lnTo>
                  <a:pt x="8166109" y="137084"/>
                </a:lnTo>
                <a:lnTo>
                  <a:pt x="8104684" y="123298"/>
                </a:lnTo>
                <a:lnTo>
                  <a:pt x="8079033" y="119279"/>
                </a:lnTo>
                <a:lnTo>
                  <a:pt x="8044861" y="107372"/>
                </a:lnTo>
                <a:lnTo>
                  <a:pt x="7991274" y="103614"/>
                </a:lnTo>
                <a:lnTo>
                  <a:pt x="7948409" y="106110"/>
                </a:lnTo>
                <a:lnTo>
                  <a:pt x="7893074" y="119848"/>
                </a:lnTo>
                <a:lnTo>
                  <a:pt x="7843404" y="138736"/>
                </a:lnTo>
                <a:lnTo>
                  <a:pt x="7793462" y="164740"/>
                </a:lnTo>
                <a:lnTo>
                  <a:pt x="7733759" y="195392"/>
                </a:lnTo>
                <a:lnTo>
                  <a:pt x="7680719" y="217045"/>
                </a:lnTo>
                <a:lnTo>
                  <a:pt x="7628535" y="233566"/>
                </a:lnTo>
                <a:lnTo>
                  <a:pt x="7577978" y="239631"/>
                </a:lnTo>
                <a:lnTo>
                  <a:pt x="7540772" y="240258"/>
                </a:lnTo>
                <a:lnTo>
                  <a:pt x="7517230" y="242621"/>
                </a:lnTo>
                <a:lnTo>
                  <a:pt x="7454630" y="231487"/>
                </a:lnTo>
                <a:lnTo>
                  <a:pt x="7397379" y="219908"/>
                </a:lnTo>
                <a:lnTo>
                  <a:pt x="7347660" y="213357"/>
                </a:lnTo>
                <a:lnTo>
                  <a:pt x="7299003" y="200888"/>
                </a:lnTo>
                <a:lnTo>
                  <a:pt x="7251832" y="188614"/>
                </a:lnTo>
                <a:lnTo>
                  <a:pt x="7203930" y="178738"/>
                </a:lnTo>
                <a:lnTo>
                  <a:pt x="7160101" y="167234"/>
                </a:lnTo>
                <a:lnTo>
                  <a:pt x="7103370" y="157757"/>
                </a:lnTo>
                <a:lnTo>
                  <a:pt x="7047103" y="159091"/>
                </a:lnTo>
                <a:lnTo>
                  <a:pt x="6994048" y="156755"/>
                </a:lnTo>
                <a:lnTo>
                  <a:pt x="6932658" y="166866"/>
                </a:lnTo>
                <a:lnTo>
                  <a:pt x="6884622" y="182303"/>
                </a:lnTo>
                <a:lnTo>
                  <a:pt x="6829575" y="201695"/>
                </a:lnTo>
                <a:lnTo>
                  <a:pt x="6772139" y="220803"/>
                </a:lnTo>
                <a:lnTo>
                  <a:pt x="6710707" y="238962"/>
                </a:lnTo>
                <a:lnTo>
                  <a:pt x="6658332" y="251758"/>
                </a:lnTo>
                <a:lnTo>
                  <a:pt x="6604302" y="261671"/>
                </a:lnTo>
                <a:lnTo>
                  <a:pt x="6547919" y="267658"/>
                </a:lnTo>
                <a:lnTo>
                  <a:pt x="6487006" y="273389"/>
                </a:lnTo>
                <a:lnTo>
                  <a:pt x="6432042" y="269888"/>
                </a:lnTo>
                <a:lnTo>
                  <a:pt x="6384431" y="267160"/>
                </a:lnTo>
                <a:lnTo>
                  <a:pt x="6334970" y="260633"/>
                </a:lnTo>
                <a:lnTo>
                  <a:pt x="6272623" y="254715"/>
                </a:lnTo>
                <a:lnTo>
                  <a:pt x="6221642" y="249017"/>
                </a:lnTo>
                <a:lnTo>
                  <a:pt x="6172612" y="244209"/>
                </a:lnTo>
                <a:lnTo>
                  <a:pt x="6114123" y="237693"/>
                </a:lnTo>
                <a:lnTo>
                  <a:pt x="6066015" y="236564"/>
                </a:lnTo>
                <a:lnTo>
                  <a:pt x="6005763" y="237353"/>
                </a:lnTo>
                <a:lnTo>
                  <a:pt x="5948801" y="244441"/>
                </a:lnTo>
                <a:lnTo>
                  <a:pt x="5885674" y="254736"/>
                </a:lnTo>
                <a:lnTo>
                  <a:pt x="5823909" y="271329"/>
                </a:lnTo>
                <a:lnTo>
                  <a:pt x="5766715" y="288750"/>
                </a:lnTo>
                <a:lnTo>
                  <a:pt x="5705111" y="307451"/>
                </a:lnTo>
                <a:lnTo>
                  <a:pt x="5647865" y="328651"/>
                </a:lnTo>
                <a:lnTo>
                  <a:pt x="5596478" y="344450"/>
                </a:lnTo>
                <a:lnTo>
                  <a:pt x="5535641" y="365493"/>
                </a:lnTo>
                <a:lnTo>
                  <a:pt x="5485822" y="381276"/>
                </a:lnTo>
                <a:lnTo>
                  <a:pt x="5431676" y="387122"/>
                </a:lnTo>
                <a:lnTo>
                  <a:pt x="5390286" y="387684"/>
                </a:lnTo>
                <a:lnTo>
                  <a:pt x="5348387" y="389021"/>
                </a:lnTo>
                <a:lnTo>
                  <a:pt x="5306336" y="388247"/>
                </a:lnTo>
                <a:lnTo>
                  <a:pt x="5279445" y="390283"/>
                </a:lnTo>
                <a:lnTo>
                  <a:pt x="5217161" y="379025"/>
                </a:lnTo>
                <a:lnTo>
                  <a:pt x="5162185" y="366922"/>
                </a:lnTo>
                <a:lnTo>
                  <a:pt x="5106264" y="360198"/>
                </a:lnTo>
                <a:lnTo>
                  <a:pt x="5050159" y="353541"/>
                </a:lnTo>
                <a:lnTo>
                  <a:pt x="4988312" y="360451"/>
                </a:lnTo>
                <a:lnTo>
                  <a:pt x="4939511" y="367629"/>
                </a:lnTo>
                <a:lnTo>
                  <a:pt x="4890001" y="382559"/>
                </a:lnTo>
                <a:lnTo>
                  <a:pt x="4836466" y="396211"/>
                </a:lnTo>
                <a:lnTo>
                  <a:pt x="4780446" y="412474"/>
                </a:lnTo>
                <a:lnTo>
                  <a:pt x="4732385" y="430421"/>
                </a:lnTo>
                <a:lnTo>
                  <a:pt x="4669983" y="454326"/>
                </a:lnTo>
                <a:lnTo>
                  <a:pt x="4611084" y="476698"/>
                </a:lnTo>
                <a:lnTo>
                  <a:pt x="4551829" y="505365"/>
                </a:lnTo>
                <a:lnTo>
                  <a:pt x="4496711" y="519036"/>
                </a:lnTo>
                <a:lnTo>
                  <a:pt x="4443335" y="527376"/>
                </a:lnTo>
                <a:lnTo>
                  <a:pt x="4406899" y="526987"/>
                </a:lnTo>
                <a:lnTo>
                  <a:pt x="4348094" y="515953"/>
                </a:lnTo>
                <a:lnTo>
                  <a:pt x="4294276" y="511644"/>
                </a:lnTo>
                <a:lnTo>
                  <a:pt x="4247004" y="510367"/>
                </a:lnTo>
                <a:lnTo>
                  <a:pt x="4185461" y="513056"/>
                </a:lnTo>
                <a:lnTo>
                  <a:pt x="4133226" y="518916"/>
                </a:lnTo>
                <a:lnTo>
                  <a:pt x="4076678" y="536884"/>
                </a:lnTo>
                <a:lnTo>
                  <a:pt x="4013516" y="556725"/>
                </a:lnTo>
                <a:lnTo>
                  <a:pt x="3961222" y="566926"/>
                </a:lnTo>
                <a:lnTo>
                  <a:pt x="3908691" y="571801"/>
                </a:lnTo>
                <a:lnTo>
                  <a:pt x="3853255" y="572764"/>
                </a:lnTo>
                <a:lnTo>
                  <a:pt x="3797244" y="567365"/>
                </a:lnTo>
                <a:lnTo>
                  <a:pt x="3747186" y="569505"/>
                </a:lnTo>
                <a:lnTo>
                  <a:pt x="3700158" y="563906"/>
                </a:lnTo>
                <a:lnTo>
                  <a:pt x="3649179" y="556008"/>
                </a:lnTo>
                <a:lnTo>
                  <a:pt x="3598200" y="553148"/>
                </a:lnTo>
                <a:lnTo>
                  <a:pt x="3538459" y="552182"/>
                </a:lnTo>
                <a:lnTo>
                  <a:pt x="3481598" y="557580"/>
                </a:lnTo>
                <a:lnTo>
                  <a:pt x="3434882" y="571081"/>
                </a:lnTo>
                <a:lnTo>
                  <a:pt x="3388900" y="596159"/>
                </a:lnTo>
                <a:lnTo>
                  <a:pt x="3329033" y="606596"/>
                </a:lnTo>
                <a:lnTo>
                  <a:pt x="3305680" y="610159"/>
                </a:lnTo>
                <a:lnTo>
                  <a:pt x="3252560" y="602914"/>
                </a:lnTo>
                <a:lnTo>
                  <a:pt x="3191417" y="584629"/>
                </a:lnTo>
                <a:lnTo>
                  <a:pt x="3140342" y="565268"/>
                </a:lnTo>
                <a:lnTo>
                  <a:pt x="3088164" y="550302"/>
                </a:lnTo>
                <a:lnTo>
                  <a:pt x="3025367" y="543171"/>
                </a:lnTo>
                <a:lnTo>
                  <a:pt x="2976239" y="540766"/>
                </a:lnTo>
                <a:lnTo>
                  <a:pt x="2917124" y="533185"/>
                </a:lnTo>
                <a:lnTo>
                  <a:pt x="2854797" y="525752"/>
                </a:lnTo>
                <a:lnTo>
                  <a:pt x="2793396" y="521424"/>
                </a:lnTo>
                <a:lnTo>
                  <a:pt x="2743340" y="520674"/>
                </a:lnTo>
                <a:lnTo>
                  <a:pt x="2691464" y="520452"/>
                </a:lnTo>
                <a:lnTo>
                  <a:pt x="2641388" y="519216"/>
                </a:lnTo>
                <a:lnTo>
                  <a:pt x="2585602" y="512031"/>
                </a:lnTo>
                <a:lnTo>
                  <a:pt x="2532942" y="510482"/>
                </a:lnTo>
                <a:lnTo>
                  <a:pt x="2476006" y="510023"/>
                </a:lnTo>
                <a:lnTo>
                  <a:pt x="2425210" y="513007"/>
                </a:lnTo>
                <a:lnTo>
                  <a:pt x="2377404" y="524419"/>
                </a:lnTo>
                <a:lnTo>
                  <a:pt x="2314438" y="543647"/>
                </a:lnTo>
                <a:lnTo>
                  <a:pt x="2255770" y="564776"/>
                </a:lnTo>
                <a:lnTo>
                  <a:pt x="2195308" y="574496"/>
                </a:lnTo>
                <a:lnTo>
                  <a:pt x="2137698" y="581745"/>
                </a:lnTo>
                <a:lnTo>
                  <a:pt x="2084465" y="574771"/>
                </a:lnTo>
                <a:lnTo>
                  <a:pt x="2023170" y="565248"/>
                </a:lnTo>
                <a:lnTo>
                  <a:pt x="1959911" y="554432"/>
                </a:lnTo>
                <a:lnTo>
                  <a:pt x="1907147" y="544333"/>
                </a:lnTo>
                <a:lnTo>
                  <a:pt x="1850338" y="542280"/>
                </a:lnTo>
                <a:lnTo>
                  <a:pt x="1789051" y="541672"/>
                </a:lnTo>
                <a:lnTo>
                  <a:pt x="1735798" y="544611"/>
                </a:lnTo>
                <a:lnTo>
                  <a:pt x="1708502" y="547515"/>
                </a:lnTo>
                <a:lnTo>
                  <a:pt x="1667998" y="546082"/>
                </a:lnTo>
                <a:lnTo>
                  <a:pt x="1616038" y="561661"/>
                </a:lnTo>
                <a:lnTo>
                  <a:pt x="1555731" y="576350"/>
                </a:lnTo>
                <a:lnTo>
                  <a:pt x="1492693" y="583281"/>
                </a:lnTo>
                <a:lnTo>
                  <a:pt x="1437780" y="591583"/>
                </a:lnTo>
                <a:lnTo>
                  <a:pt x="1394631" y="590205"/>
                </a:lnTo>
                <a:lnTo>
                  <a:pt x="1370869" y="587666"/>
                </a:lnTo>
                <a:lnTo>
                  <a:pt x="1317660" y="595568"/>
                </a:lnTo>
                <a:lnTo>
                  <a:pt x="1257654" y="605034"/>
                </a:lnTo>
                <a:lnTo>
                  <a:pt x="1200491" y="615248"/>
                </a:lnTo>
                <a:lnTo>
                  <a:pt x="1151968" y="625683"/>
                </a:lnTo>
                <a:lnTo>
                  <a:pt x="1089457" y="639689"/>
                </a:lnTo>
                <a:lnTo>
                  <a:pt x="1026215" y="657230"/>
                </a:lnTo>
                <a:lnTo>
                  <a:pt x="977498" y="667758"/>
                </a:lnTo>
                <a:lnTo>
                  <a:pt x="945661" y="672437"/>
                </a:lnTo>
                <a:lnTo>
                  <a:pt x="885530" y="674194"/>
                </a:lnTo>
                <a:lnTo>
                  <a:pt x="824524" y="684713"/>
                </a:lnTo>
                <a:lnTo>
                  <a:pt x="769949" y="688769"/>
                </a:lnTo>
                <a:lnTo>
                  <a:pt x="712049" y="696908"/>
                </a:lnTo>
                <a:lnTo>
                  <a:pt x="662143" y="701741"/>
                </a:lnTo>
                <a:lnTo>
                  <a:pt x="610312" y="704343"/>
                </a:lnTo>
                <a:lnTo>
                  <a:pt x="561029" y="700824"/>
                </a:lnTo>
                <a:lnTo>
                  <a:pt x="502455" y="694046"/>
                </a:lnTo>
                <a:lnTo>
                  <a:pt x="454332" y="684775"/>
                </a:lnTo>
                <a:lnTo>
                  <a:pt x="403029" y="674619"/>
                </a:lnTo>
                <a:lnTo>
                  <a:pt x="340527" y="667943"/>
                </a:lnTo>
                <a:lnTo>
                  <a:pt x="291450" y="659754"/>
                </a:lnTo>
                <a:lnTo>
                  <a:pt x="232352" y="646506"/>
                </a:lnTo>
                <a:lnTo>
                  <a:pt x="170029" y="638213"/>
                </a:lnTo>
                <a:lnTo>
                  <a:pt x="118750" y="636777"/>
                </a:lnTo>
                <a:lnTo>
                  <a:pt x="57426" y="636291"/>
                </a:lnTo>
                <a:lnTo>
                  <a:pt x="0" y="636172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8" name="Group 97"/>
          <p:cNvGrpSpPr/>
          <p:nvPr/>
        </p:nvGrpSpPr>
        <p:grpSpPr>
          <a:xfrm>
            <a:off x="1168663" y="3200663"/>
            <a:ext cx="2695296" cy="1495047"/>
            <a:chOff x="1168663" y="3200663"/>
            <a:chExt cx="2695296" cy="1495047"/>
          </a:xfrm>
        </p:grpSpPr>
        <p:sp>
          <p:nvSpPr>
            <p:cNvPr id="92" name="Freeform 91"/>
            <p:cNvSpPr/>
            <p:nvPr/>
          </p:nvSpPr>
          <p:spPr>
            <a:xfrm>
              <a:off x="1168663" y="4053471"/>
              <a:ext cx="652768" cy="336913"/>
            </a:xfrm>
            <a:custGeom>
              <a:avLst/>
              <a:gdLst/>
              <a:ahLst/>
              <a:cxnLst/>
              <a:rect l="0" t="0" r="0" b="0"/>
              <a:pathLst>
                <a:path w="652768" h="336913">
                  <a:moveTo>
                    <a:pt x="652767" y="0"/>
                  </a:moveTo>
                  <a:lnTo>
                    <a:pt x="610075" y="14572"/>
                  </a:lnTo>
                  <a:lnTo>
                    <a:pt x="549529" y="47326"/>
                  </a:lnTo>
                  <a:lnTo>
                    <a:pt x="494550" y="82138"/>
                  </a:lnTo>
                  <a:lnTo>
                    <a:pt x="438630" y="111891"/>
                  </a:lnTo>
                  <a:lnTo>
                    <a:pt x="381354" y="140299"/>
                  </a:lnTo>
                  <a:lnTo>
                    <a:pt x="332012" y="161413"/>
                  </a:lnTo>
                  <a:lnTo>
                    <a:pt x="269177" y="189508"/>
                  </a:lnTo>
                  <a:lnTo>
                    <a:pt x="210185" y="217372"/>
                  </a:lnTo>
                  <a:lnTo>
                    <a:pt x="148966" y="249608"/>
                  </a:lnTo>
                  <a:lnTo>
                    <a:pt x="94963" y="275993"/>
                  </a:lnTo>
                  <a:lnTo>
                    <a:pt x="34723" y="310839"/>
                  </a:lnTo>
                  <a:lnTo>
                    <a:pt x="14578" y="329187"/>
                  </a:lnTo>
                  <a:lnTo>
                    <a:pt x="0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2295212" y="3546500"/>
              <a:ext cx="715939" cy="296402"/>
            </a:xfrm>
            <a:custGeom>
              <a:avLst/>
              <a:gdLst/>
              <a:ahLst/>
              <a:cxnLst/>
              <a:rect l="0" t="0" r="0" b="0"/>
              <a:pathLst>
                <a:path w="715939" h="296402">
                  <a:moveTo>
                    <a:pt x="715938" y="12132"/>
                  </a:moveTo>
                  <a:lnTo>
                    <a:pt x="704759" y="954"/>
                  </a:lnTo>
                  <a:lnTo>
                    <a:pt x="699127" y="0"/>
                  </a:lnTo>
                  <a:lnTo>
                    <a:pt x="693032" y="1705"/>
                  </a:lnTo>
                  <a:lnTo>
                    <a:pt x="630986" y="40830"/>
                  </a:lnTo>
                  <a:lnTo>
                    <a:pt x="567519" y="83718"/>
                  </a:lnTo>
                  <a:lnTo>
                    <a:pt x="512186" y="113490"/>
                  </a:lnTo>
                  <a:lnTo>
                    <a:pt x="456195" y="134666"/>
                  </a:lnTo>
                  <a:lnTo>
                    <a:pt x="400075" y="157046"/>
                  </a:lnTo>
                  <a:lnTo>
                    <a:pt x="337128" y="177921"/>
                  </a:lnTo>
                  <a:lnTo>
                    <a:pt x="280499" y="202504"/>
                  </a:lnTo>
                  <a:lnTo>
                    <a:pt x="230510" y="219837"/>
                  </a:lnTo>
                  <a:lnTo>
                    <a:pt x="178654" y="235501"/>
                  </a:lnTo>
                  <a:lnTo>
                    <a:pt x="129364" y="251840"/>
                  </a:lnTo>
                  <a:lnTo>
                    <a:pt x="76376" y="267842"/>
                  </a:lnTo>
                  <a:lnTo>
                    <a:pt x="24529" y="291023"/>
                  </a:lnTo>
                  <a:lnTo>
                    <a:pt x="0" y="2964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057644" y="3200663"/>
              <a:ext cx="212058" cy="221099"/>
            </a:xfrm>
            <a:custGeom>
              <a:avLst/>
              <a:gdLst/>
              <a:ahLst/>
              <a:cxnLst/>
              <a:rect l="0" t="0" r="0" b="0"/>
              <a:pathLst>
                <a:path w="212058" h="221099">
                  <a:moveTo>
                    <a:pt x="121962" y="0"/>
                  </a:moveTo>
                  <a:lnTo>
                    <a:pt x="103981" y="15641"/>
                  </a:lnTo>
                  <a:lnTo>
                    <a:pt x="48778" y="39607"/>
                  </a:lnTo>
                  <a:lnTo>
                    <a:pt x="4598" y="65195"/>
                  </a:lnTo>
                  <a:lnTo>
                    <a:pt x="436" y="64520"/>
                  </a:lnTo>
                  <a:lnTo>
                    <a:pt x="0" y="60561"/>
                  </a:lnTo>
                  <a:lnTo>
                    <a:pt x="2050" y="54412"/>
                  </a:lnTo>
                  <a:lnTo>
                    <a:pt x="13685" y="44460"/>
                  </a:lnTo>
                  <a:lnTo>
                    <a:pt x="71224" y="8619"/>
                  </a:lnTo>
                  <a:lnTo>
                    <a:pt x="94342" y="6950"/>
                  </a:lnTo>
                  <a:lnTo>
                    <a:pt x="141722" y="15411"/>
                  </a:lnTo>
                  <a:lnTo>
                    <a:pt x="148004" y="21972"/>
                  </a:lnTo>
                  <a:lnTo>
                    <a:pt x="151021" y="31026"/>
                  </a:lnTo>
                  <a:lnTo>
                    <a:pt x="151863" y="41741"/>
                  </a:lnTo>
                  <a:lnTo>
                    <a:pt x="146560" y="59886"/>
                  </a:lnTo>
                  <a:lnTo>
                    <a:pt x="122211" y="93154"/>
                  </a:lnTo>
                  <a:lnTo>
                    <a:pt x="126362" y="89755"/>
                  </a:lnTo>
                  <a:lnTo>
                    <a:pt x="139125" y="89804"/>
                  </a:lnTo>
                  <a:lnTo>
                    <a:pt x="156496" y="94895"/>
                  </a:lnTo>
                  <a:lnTo>
                    <a:pt x="193124" y="117227"/>
                  </a:lnTo>
                  <a:lnTo>
                    <a:pt x="200988" y="123775"/>
                  </a:lnTo>
                  <a:lnTo>
                    <a:pt x="209727" y="143528"/>
                  </a:lnTo>
                  <a:lnTo>
                    <a:pt x="212057" y="155347"/>
                  </a:lnTo>
                  <a:lnTo>
                    <a:pt x="211271" y="165566"/>
                  </a:lnTo>
                  <a:lnTo>
                    <a:pt x="204159" y="183159"/>
                  </a:lnTo>
                  <a:lnTo>
                    <a:pt x="190079" y="195658"/>
                  </a:lnTo>
                  <a:lnTo>
                    <a:pt x="152444" y="213213"/>
                  </a:lnTo>
                  <a:lnTo>
                    <a:pt x="95546" y="220060"/>
                  </a:lnTo>
                  <a:lnTo>
                    <a:pt x="69319" y="2210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1610860" y="4527253"/>
              <a:ext cx="8384" cy="168457"/>
            </a:xfrm>
            <a:custGeom>
              <a:avLst/>
              <a:gdLst/>
              <a:ahLst/>
              <a:cxnLst/>
              <a:rect l="0" t="0" r="0" b="0"/>
              <a:pathLst>
                <a:path w="8384" h="168457">
                  <a:moveTo>
                    <a:pt x="0" y="0"/>
                  </a:moveTo>
                  <a:lnTo>
                    <a:pt x="7235" y="28727"/>
                  </a:lnTo>
                  <a:lnTo>
                    <a:pt x="8383" y="79092"/>
                  </a:lnTo>
                  <a:lnTo>
                    <a:pt x="3003" y="13261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632331" y="3737616"/>
              <a:ext cx="200043" cy="36680"/>
            </a:xfrm>
            <a:custGeom>
              <a:avLst/>
              <a:gdLst/>
              <a:ahLst/>
              <a:cxnLst/>
              <a:rect l="0" t="0" r="0" b="0"/>
              <a:pathLst>
                <a:path w="200043" h="36680">
                  <a:moveTo>
                    <a:pt x="200042" y="0"/>
                  </a:moveTo>
                  <a:lnTo>
                    <a:pt x="200042" y="22357"/>
                  </a:lnTo>
                  <a:lnTo>
                    <a:pt x="196532" y="27773"/>
                  </a:lnTo>
                  <a:lnTo>
                    <a:pt x="190683" y="30214"/>
                  </a:lnTo>
                  <a:lnTo>
                    <a:pt x="127716" y="36679"/>
                  </a:lnTo>
                  <a:lnTo>
                    <a:pt x="65475" y="32256"/>
                  </a:lnTo>
                  <a:lnTo>
                    <a:pt x="27719" y="3061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642860" y="3911483"/>
              <a:ext cx="221099" cy="26176"/>
            </a:xfrm>
            <a:custGeom>
              <a:avLst/>
              <a:gdLst/>
              <a:ahLst/>
              <a:cxnLst/>
              <a:rect l="0" t="0" r="0" b="0"/>
              <a:pathLst>
                <a:path w="221099" h="26176">
                  <a:moveTo>
                    <a:pt x="221098" y="26175"/>
                  </a:moveTo>
                  <a:lnTo>
                    <a:pt x="162481" y="17110"/>
                  </a:lnTo>
                  <a:lnTo>
                    <a:pt x="99645" y="7506"/>
                  </a:lnTo>
                  <a:lnTo>
                    <a:pt x="45159" y="0"/>
                  </a:lnTo>
                  <a:lnTo>
                    <a:pt x="25530" y="114"/>
                  </a:lnTo>
                  <a:lnTo>
                    <a:pt x="0" y="51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4632538" y="3214159"/>
            <a:ext cx="2293511" cy="939773"/>
            <a:chOff x="4632538" y="3214159"/>
            <a:chExt cx="2293511" cy="939773"/>
          </a:xfrm>
        </p:grpSpPr>
        <p:sp>
          <p:nvSpPr>
            <p:cNvPr id="99" name="Freeform 98"/>
            <p:cNvSpPr/>
            <p:nvPr/>
          </p:nvSpPr>
          <p:spPr>
            <a:xfrm>
              <a:off x="4653596" y="3400704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20407" y="11179"/>
                  </a:lnTo>
                  <a:lnTo>
                    <a:pt x="14919" y="29145"/>
                  </a:lnTo>
                  <a:lnTo>
                    <a:pt x="11395" y="84396"/>
                  </a:lnTo>
                  <a:lnTo>
                    <a:pt x="9530" y="144400"/>
                  </a:lnTo>
                  <a:lnTo>
                    <a:pt x="3343" y="193044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83740" y="3384399"/>
              <a:ext cx="241384" cy="279229"/>
            </a:xfrm>
            <a:custGeom>
              <a:avLst/>
              <a:gdLst/>
              <a:ahLst/>
              <a:cxnLst/>
              <a:rect l="0" t="0" r="0" b="0"/>
              <a:pathLst>
                <a:path w="241384" h="279229">
                  <a:moveTo>
                    <a:pt x="217296" y="16305"/>
                  </a:moveTo>
                  <a:lnTo>
                    <a:pt x="174604" y="13186"/>
                  </a:lnTo>
                  <a:lnTo>
                    <a:pt x="121775" y="7240"/>
                  </a:lnTo>
                  <a:lnTo>
                    <a:pt x="63420" y="0"/>
                  </a:lnTo>
                  <a:lnTo>
                    <a:pt x="35043" y="2430"/>
                  </a:lnTo>
                  <a:lnTo>
                    <a:pt x="24434" y="7055"/>
                  </a:lnTo>
                  <a:lnTo>
                    <a:pt x="9527" y="21553"/>
                  </a:lnTo>
                  <a:lnTo>
                    <a:pt x="2122" y="42814"/>
                  </a:lnTo>
                  <a:lnTo>
                    <a:pt x="0" y="66691"/>
                  </a:lnTo>
                  <a:lnTo>
                    <a:pt x="5051" y="116855"/>
                  </a:lnTo>
                  <a:lnTo>
                    <a:pt x="3110" y="159181"/>
                  </a:lnTo>
                  <a:lnTo>
                    <a:pt x="440" y="175732"/>
                  </a:lnTo>
                  <a:lnTo>
                    <a:pt x="1365" y="175232"/>
                  </a:lnTo>
                  <a:lnTo>
                    <a:pt x="3152" y="171390"/>
                  </a:lnTo>
                  <a:lnTo>
                    <a:pt x="22435" y="154803"/>
                  </a:lnTo>
                  <a:lnTo>
                    <a:pt x="73699" y="129676"/>
                  </a:lnTo>
                  <a:lnTo>
                    <a:pt x="98493" y="120504"/>
                  </a:lnTo>
                  <a:lnTo>
                    <a:pt x="133352" y="121919"/>
                  </a:lnTo>
                  <a:lnTo>
                    <a:pt x="171627" y="130916"/>
                  </a:lnTo>
                  <a:lnTo>
                    <a:pt x="213474" y="154325"/>
                  </a:lnTo>
                  <a:lnTo>
                    <a:pt x="228466" y="168894"/>
                  </a:lnTo>
                  <a:lnTo>
                    <a:pt x="239028" y="187068"/>
                  </a:lnTo>
                  <a:lnTo>
                    <a:pt x="241383" y="206843"/>
                  </a:lnTo>
                  <a:lnTo>
                    <a:pt x="240373" y="217030"/>
                  </a:lnTo>
                  <a:lnTo>
                    <a:pt x="229892" y="237707"/>
                  </a:lnTo>
                  <a:lnTo>
                    <a:pt x="222184" y="248135"/>
                  </a:lnTo>
                  <a:lnTo>
                    <a:pt x="201141" y="262840"/>
                  </a:lnTo>
                  <a:lnTo>
                    <a:pt x="176191" y="272105"/>
                  </a:lnTo>
                  <a:lnTo>
                    <a:pt x="122045" y="278053"/>
                  </a:lnTo>
                  <a:lnTo>
                    <a:pt x="60701" y="279228"/>
                  </a:lnTo>
                  <a:lnTo>
                    <a:pt x="36174" y="273150"/>
                  </a:lnTo>
                  <a:lnTo>
                    <a:pt x="6726" y="2584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4632538" y="3749884"/>
              <a:ext cx="536955" cy="17123"/>
            </a:xfrm>
            <a:custGeom>
              <a:avLst/>
              <a:gdLst/>
              <a:ahLst/>
              <a:cxnLst/>
              <a:rect l="0" t="0" r="0" b="0"/>
              <a:pathLst>
                <a:path w="536955" h="17123">
                  <a:moveTo>
                    <a:pt x="536954" y="8789"/>
                  </a:moveTo>
                  <a:lnTo>
                    <a:pt x="499476" y="17122"/>
                  </a:lnTo>
                  <a:lnTo>
                    <a:pt x="461509" y="15548"/>
                  </a:lnTo>
                  <a:lnTo>
                    <a:pt x="401169" y="10124"/>
                  </a:lnTo>
                  <a:lnTo>
                    <a:pt x="350232" y="9185"/>
                  </a:lnTo>
                  <a:lnTo>
                    <a:pt x="298095" y="8906"/>
                  </a:lnTo>
                  <a:lnTo>
                    <a:pt x="240013" y="3235"/>
                  </a:lnTo>
                  <a:lnTo>
                    <a:pt x="182721" y="5309"/>
                  </a:lnTo>
                  <a:lnTo>
                    <a:pt x="128250" y="0"/>
                  </a:lnTo>
                  <a:lnTo>
                    <a:pt x="74265" y="1895"/>
                  </a:lnTo>
                  <a:lnTo>
                    <a:pt x="30583" y="6747"/>
                  </a:lnTo>
                  <a:lnTo>
                    <a:pt x="0" y="8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4864165" y="3910102"/>
              <a:ext cx="16596" cy="206541"/>
            </a:xfrm>
            <a:custGeom>
              <a:avLst/>
              <a:gdLst/>
              <a:ahLst/>
              <a:cxnLst/>
              <a:rect l="0" t="0" r="0" b="0"/>
              <a:pathLst>
                <a:path w="16596" h="206541">
                  <a:moveTo>
                    <a:pt x="10529" y="17027"/>
                  </a:moveTo>
                  <a:lnTo>
                    <a:pt x="16118" y="260"/>
                  </a:lnTo>
                  <a:lnTo>
                    <a:pt x="16595" y="0"/>
                  </a:lnTo>
                  <a:lnTo>
                    <a:pt x="11216" y="58142"/>
                  </a:lnTo>
                  <a:lnTo>
                    <a:pt x="5030" y="120563"/>
                  </a:lnTo>
                  <a:lnTo>
                    <a:pt x="994" y="176212"/>
                  </a:lnTo>
                  <a:lnTo>
                    <a:pt x="0" y="2065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5443233" y="3642860"/>
              <a:ext cx="147400" cy="37176"/>
            </a:xfrm>
            <a:custGeom>
              <a:avLst/>
              <a:gdLst/>
              <a:ahLst/>
              <a:cxnLst/>
              <a:rect l="0" t="0" r="0" b="0"/>
              <a:pathLst>
                <a:path w="147400" h="37176">
                  <a:moveTo>
                    <a:pt x="147399" y="31585"/>
                  </a:moveTo>
                  <a:lnTo>
                    <a:pt x="119453" y="37175"/>
                  </a:lnTo>
                  <a:lnTo>
                    <a:pt x="96374" y="33679"/>
                  </a:lnTo>
                  <a:lnTo>
                    <a:pt x="72079" y="26667"/>
                  </a:lnTo>
                  <a:lnTo>
                    <a:pt x="30195" y="2037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474818" y="3800787"/>
              <a:ext cx="189514" cy="42115"/>
            </a:xfrm>
            <a:custGeom>
              <a:avLst/>
              <a:gdLst/>
              <a:ahLst/>
              <a:cxnLst/>
              <a:rect l="0" t="0" r="0" b="0"/>
              <a:pathLst>
                <a:path w="189514" h="42115">
                  <a:moveTo>
                    <a:pt x="189513" y="42114"/>
                  </a:moveTo>
                  <a:lnTo>
                    <a:pt x="183924" y="25346"/>
                  </a:lnTo>
                  <a:lnTo>
                    <a:pt x="171821" y="13995"/>
                  </a:lnTo>
                  <a:lnTo>
                    <a:pt x="163681" y="9330"/>
                  </a:lnTo>
                  <a:lnTo>
                    <a:pt x="108588" y="1843"/>
                  </a:lnTo>
                  <a:lnTo>
                    <a:pt x="47620" y="3484"/>
                  </a:lnTo>
                  <a:lnTo>
                    <a:pt x="25844" y="622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69658" y="3498320"/>
              <a:ext cx="52032" cy="470924"/>
            </a:xfrm>
            <a:custGeom>
              <a:avLst/>
              <a:gdLst/>
              <a:ahLst/>
              <a:cxnLst/>
              <a:rect l="0" t="0" r="0" b="0"/>
              <a:pathLst>
                <a:path w="52032" h="470924">
                  <a:moveTo>
                    <a:pt x="42114" y="18198"/>
                  </a:moveTo>
                  <a:lnTo>
                    <a:pt x="48179" y="0"/>
                  </a:lnTo>
                  <a:lnTo>
                    <a:pt x="44431" y="15925"/>
                  </a:lnTo>
                  <a:lnTo>
                    <a:pt x="45691" y="68875"/>
                  </a:lnTo>
                  <a:lnTo>
                    <a:pt x="50583" y="122901"/>
                  </a:lnTo>
                  <a:lnTo>
                    <a:pt x="52031" y="179072"/>
                  </a:lnTo>
                  <a:lnTo>
                    <a:pt x="49342" y="230811"/>
                  </a:lnTo>
                  <a:lnTo>
                    <a:pt x="44255" y="277726"/>
                  </a:lnTo>
                  <a:lnTo>
                    <a:pt x="39629" y="332961"/>
                  </a:lnTo>
                  <a:lnTo>
                    <a:pt x="30849" y="383252"/>
                  </a:lnTo>
                  <a:lnTo>
                    <a:pt x="11812" y="442167"/>
                  </a:lnTo>
                  <a:lnTo>
                    <a:pt x="0" y="4709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6180228" y="3498442"/>
              <a:ext cx="277080" cy="375297"/>
            </a:xfrm>
            <a:custGeom>
              <a:avLst/>
              <a:gdLst/>
              <a:ahLst/>
              <a:cxnLst/>
              <a:rect l="0" t="0" r="0" b="0"/>
              <a:pathLst>
                <a:path w="277080" h="375297">
                  <a:moveTo>
                    <a:pt x="221098" y="18076"/>
                  </a:moveTo>
                  <a:lnTo>
                    <a:pt x="204330" y="23665"/>
                  </a:lnTo>
                  <a:lnTo>
                    <a:pt x="186739" y="23289"/>
                  </a:lnTo>
                  <a:lnTo>
                    <a:pt x="126098" y="7081"/>
                  </a:lnTo>
                  <a:lnTo>
                    <a:pt x="91564" y="0"/>
                  </a:lnTo>
                  <a:lnTo>
                    <a:pt x="51697" y="1022"/>
                  </a:lnTo>
                  <a:lnTo>
                    <a:pt x="37974" y="3197"/>
                  </a:lnTo>
                  <a:lnTo>
                    <a:pt x="28825" y="9326"/>
                  </a:lnTo>
                  <a:lnTo>
                    <a:pt x="22726" y="18092"/>
                  </a:lnTo>
                  <a:lnTo>
                    <a:pt x="4899" y="80296"/>
                  </a:lnTo>
                  <a:lnTo>
                    <a:pt x="967" y="142497"/>
                  </a:lnTo>
                  <a:lnTo>
                    <a:pt x="645" y="157175"/>
                  </a:lnTo>
                  <a:lnTo>
                    <a:pt x="2770" y="164621"/>
                  </a:lnTo>
                  <a:lnTo>
                    <a:pt x="6526" y="167245"/>
                  </a:lnTo>
                  <a:lnTo>
                    <a:pt x="11369" y="166655"/>
                  </a:lnTo>
                  <a:lnTo>
                    <a:pt x="60379" y="137511"/>
                  </a:lnTo>
                  <a:lnTo>
                    <a:pt x="90006" y="130820"/>
                  </a:lnTo>
                  <a:lnTo>
                    <a:pt x="144034" y="136056"/>
                  </a:lnTo>
                  <a:lnTo>
                    <a:pt x="198428" y="152892"/>
                  </a:lnTo>
                  <a:lnTo>
                    <a:pt x="259503" y="204273"/>
                  </a:lnTo>
                  <a:lnTo>
                    <a:pt x="275111" y="230783"/>
                  </a:lnTo>
                  <a:lnTo>
                    <a:pt x="277079" y="253772"/>
                  </a:lnTo>
                  <a:lnTo>
                    <a:pt x="272885" y="278418"/>
                  </a:lnTo>
                  <a:lnTo>
                    <a:pt x="257369" y="310853"/>
                  </a:lnTo>
                  <a:lnTo>
                    <a:pt x="244628" y="327964"/>
                  </a:lnTo>
                  <a:lnTo>
                    <a:pt x="188806" y="363254"/>
                  </a:lnTo>
                  <a:lnTo>
                    <a:pt x="152128" y="372255"/>
                  </a:lnTo>
                  <a:lnTo>
                    <a:pt x="96644" y="375296"/>
                  </a:lnTo>
                  <a:lnTo>
                    <a:pt x="36811" y="372777"/>
                  </a:lnTo>
                  <a:lnTo>
                    <a:pt x="0" y="3655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5749508" y="3214159"/>
              <a:ext cx="1176541" cy="939773"/>
            </a:xfrm>
            <a:custGeom>
              <a:avLst/>
              <a:gdLst/>
              <a:ahLst/>
              <a:cxnLst/>
              <a:rect l="0" t="0" r="0" b="0"/>
              <a:pathLst>
                <a:path w="1176541" h="939773">
                  <a:moveTo>
                    <a:pt x="1020315" y="218131"/>
                  </a:moveTo>
                  <a:lnTo>
                    <a:pt x="1005744" y="175439"/>
                  </a:lnTo>
                  <a:lnTo>
                    <a:pt x="972990" y="124468"/>
                  </a:lnTo>
                  <a:lnTo>
                    <a:pt x="919468" y="78155"/>
                  </a:lnTo>
                  <a:lnTo>
                    <a:pt x="859882" y="42709"/>
                  </a:lnTo>
                  <a:lnTo>
                    <a:pt x="813292" y="21615"/>
                  </a:lnTo>
                  <a:lnTo>
                    <a:pt x="755035" y="6136"/>
                  </a:lnTo>
                  <a:lnTo>
                    <a:pt x="710950" y="1078"/>
                  </a:lnTo>
                  <a:lnTo>
                    <a:pt x="664061" y="0"/>
                  </a:lnTo>
                  <a:lnTo>
                    <a:pt x="615925" y="3421"/>
                  </a:lnTo>
                  <a:lnTo>
                    <a:pt x="570355" y="8840"/>
                  </a:lnTo>
                  <a:lnTo>
                    <a:pt x="511477" y="15349"/>
                  </a:lnTo>
                  <a:lnTo>
                    <a:pt x="464396" y="23517"/>
                  </a:lnTo>
                  <a:lnTo>
                    <a:pt x="412155" y="41648"/>
                  </a:lnTo>
                  <a:lnTo>
                    <a:pt x="349015" y="68404"/>
                  </a:lnTo>
                  <a:lnTo>
                    <a:pt x="286946" y="103614"/>
                  </a:lnTo>
                  <a:lnTo>
                    <a:pt x="231156" y="146219"/>
                  </a:lnTo>
                  <a:lnTo>
                    <a:pt x="178099" y="205643"/>
                  </a:lnTo>
                  <a:lnTo>
                    <a:pt x="126571" y="267223"/>
                  </a:lnTo>
                  <a:lnTo>
                    <a:pt x="87406" y="328537"/>
                  </a:lnTo>
                  <a:lnTo>
                    <a:pt x="51775" y="383781"/>
                  </a:lnTo>
                  <a:lnTo>
                    <a:pt x="29223" y="436595"/>
                  </a:lnTo>
                  <a:lnTo>
                    <a:pt x="9856" y="499858"/>
                  </a:lnTo>
                  <a:lnTo>
                    <a:pt x="2253" y="536352"/>
                  </a:lnTo>
                  <a:lnTo>
                    <a:pt x="0" y="583040"/>
                  </a:lnTo>
                  <a:lnTo>
                    <a:pt x="2452" y="638208"/>
                  </a:lnTo>
                  <a:lnTo>
                    <a:pt x="10588" y="694718"/>
                  </a:lnTo>
                  <a:lnTo>
                    <a:pt x="20407" y="746556"/>
                  </a:lnTo>
                  <a:lnTo>
                    <a:pt x="29600" y="773521"/>
                  </a:lnTo>
                  <a:lnTo>
                    <a:pt x="55676" y="813839"/>
                  </a:lnTo>
                  <a:lnTo>
                    <a:pt x="108183" y="864727"/>
                  </a:lnTo>
                  <a:lnTo>
                    <a:pt x="161681" y="901004"/>
                  </a:lnTo>
                  <a:lnTo>
                    <a:pt x="219383" y="925930"/>
                  </a:lnTo>
                  <a:lnTo>
                    <a:pt x="268276" y="937246"/>
                  </a:lnTo>
                  <a:lnTo>
                    <a:pt x="329699" y="937079"/>
                  </a:lnTo>
                  <a:lnTo>
                    <a:pt x="379959" y="939646"/>
                  </a:lnTo>
                  <a:lnTo>
                    <a:pt x="420749" y="938841"/>
                  </a:lnTo>
                  <a:lnTo>
                    <a:pt x="462470" y="939772"/>
                  </a:lnTo>
                  <a:lnTo>
                    <a:pt x="510707" y="935759"/>
                  </a:lnTo>
                  <a:lnTo>
                    <a:pt x="563214" y="928330"/>
                  </a:lnTo>
                  <a:lnTo>
                    <a:pt x="617766" y="911311"/>
                  </a:lnTo>
                  <a:lnTo>
                    <a:pt x="673314" y="894571"/>
                  </a:lnTo>
                  <a:lnTo>
                    <a:pt x="729113" y="872844"/>
                  </a:lnTo>
                  <a:lnTo>
                    <a:pt x="790895" y="847439"/>
                  </a:lnTo>
                  <a:lnTo>
                    <a:pt x="851934" y="820495"/>
                  </a:lnTo>
                  <a:lnTo>
                    <a:pt x="913423" y="786228"/>
                  </a:lnTo>
                  <a:lnTo>
                    <a:pt x="967461" y="746231"/>
                  </a:lnTo>
                  <a:lnTo>
                    <a:pt x="1030826" y="699469"/>
                  </a:lnTo>
                  <a:lnTo>
                    <a:pt x="1075079" y="655474"/>
                  </a:lnTo>
                  <a:lnTo>
                    <a:pt x="1118460" y="593346"/>
                  </a:lnTo>
                  <a:lnTo>
                    <a:pt x="1146633" y="536829"/>
                  </a:lnTo>
                  <a:lnTo>
                    <a:pt x="1169140" y="475536"/>
                  </a:lnTo>
                  <a:lnTo>
                    <a:pt x="1176445" y="418888"/>
                  </a:lnTo>
                  <a:lnTo>
                    <a:pt x="1176540" y="366132"/>
                  </a:lnTo>
                  <a:lnTo>
                    <a:pt x="1163566" y="305727"/>
                  </a:lnTo>
                  <a:lnTo>
                    <a:pt x="1144408" y="244012"/>
                  </a:lnTo>
                  <a:lnTo>
                    <a:pt x="1132993" y="209032"/>
                  </a:lnTo>
                  <a:lnTo>
                    <a:pt x="1119527" y="190301"/>
                  </a:lnTo>
                  <a:lnTo>
                    <a:pt x="1095336" y="160362"/>
                  </a:lnTo>
                  <a:lnTo>
                    <a:pt x="1079394" y="138643"/>
                  </a:lnTo>
                  <a:lnTo>
                    <a:pt x="1016230" y="100793"/>
                  </a:lnTo>
                  <a:lnTo>
                    <a:pt x="999259" y="917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9" name="Freeform 108"/>
          <p:cNvSpPr/>
          <p:nvPr/>
        </p:nvSpPr>
        <p:spPr>
          <a:xfrm>
            <a:off x="6445176" y="1610860"/>
            <a:ext cx="1002544" cy="911842"/>
          </a:xfrm>
          <a:custGeom>
            <a:avLst/>
            <a:gdLst/>
            <a:ahLst/>
            <a:cxnLst/>
            <a:rect l="0" t="0" r="0" b="0"/>
            <a:pathLst>
              <a:path w="1002544" h="911842">
                <a:moveTo>
                  <a:pt x="682616" y="105285"/>
                </a:moveTo>
                <a:lnTo>
                  <a:pt x="628472" y="65712"/>
                </a:lnTo>
                <a:lnTo>
                  <a:pt x="566822" y="36816"/>
                </a:lnTo>
                <a:lnTo>
                  <a:pt x="505253" y="17774"/>
                </a:lnTo>
                <a:lnTo>
                  <a:pt x="442870" y="8363"/>
                </a:lnTo>
                <a:lnTo>
                  <a:pt x="419304" y="4886"/>
                </a:lnTo>
                <a:lnTo>
                  <a:pt x="366049" y="5948"/>
                </a:lnTo>
                <a:lnTo>
                  <a:pt x="338369" y="4983"/>
                </a:lnTo>
                <a:lnTo>
                  <a:pt x="282472" y="17188"/>
                </a:lnTo>
                <a:lnTo>
                  <a:pt x="255600" y="21677"/>
                </a:lnTo>
                <a:lnTo>
                  <a:pt x="198918" y="50139"/>
                </a:lnTo>
                <a:lnTo>
                  <a:pt x="145744" y="87480"/>
                </a:lnTo>
                <a:lnTo>
                  <a:pt x="90832" y="142470"/>
                </a:lnTo>
                <a:lnTo>
                  <a:pt x="60786" y="190002"/>
                </a:lnTo>
                <a:lnTo>
                  <a:pt x="41260" y="233014"/>
                </a:lnTo>
                <a:lnTo>
                  <a:pt x="24782" y="279426"/>
                </a:lnTo>
                <a:lnTo>
                  <a:pt x="7941" y="329238"/>
                </a:lnTo>
                <a:lnTo>
                  <a:pt x="1131" y="377402"/>
                </a:lnTo>
                <a:lnTo>
                  <a:pt x="0" y="437673"/>
                </a:lnTo>
                <a:lnTo>
                  <a:pt x="6710" y="497758"/>
                </a:lnTo>
                <a:lnTo>
                  <a:pt x="13970" y="554427"/>
                </a:lnTo>
                <a:lnTo>
                  <a:pt x="35075" y="607822"/>
                </a:lnTo>
                <a:lnTo>
                  <a:pt x="61774" y="663429"/>
                </a:lnTo>
                <a:lnTo>
                  <a:pt x="85712" y="702329"/>
                </a:lnTo>
                <a:lnTo>
                  <a:pt x="128323" y="763712"/>
                </a:lnTo>
                <a:lnTo>
                  <a:pt x="189273" y="820704"/>
                </a:lnTo>
                <a:lnTo>
                  <a:pt x="249527" y="859296"/>
                </a:lnTo>
                <a:lnTo>
                  <a:pt x="293952" y="885458"/>
                </a:lnTo>
                <a:lnTo>
                  <a:pt x="354732" y="904854"/>
                </a:lnTo>
                <a:lnTo>
                  <a:pt x="379743" y="907915"/>
                </a:lnTo>
                <a:lnTo>
                  <a:pt x="417011" y="909300"/>
                </a:lnTo>
                <a:lnTo>
                  <a:pt x="440568" y="911841"/>
                </a:lnTo>
                <a:lnTo>
                  <a:pt x="500057" y="903940"/>
                </a:lnTo>
                <a:lnTo>
                  <a:pt x="548976" y="891355"/>
                </a:lnTo>
                <a:lnTo>
                  <a:pt x="602536" y="871731"/>
                </a:lnTo>
                <a:lnTo>
                  <a:pt x="660719" y="833203"/>
                </a:lnTo>
                <a:lnTo>
                  <a:pt x="721327" y="789612"/>
                </a:lnTo>
                <a:lnTo>
                  <a:pt x="766172" y="752501"/>
                </a:lnTo>
                <a:lnTo>
                  <a:pt x="819399" y="701602"/>
                </a:lnTo>
                <a:lnTo>
                  <a:pt x="866528" y="643354"/>
                </a:lnTo>
                <a:lnTo>
                  <a:pt x="911773" y="589742"/>
                </a:lnTo>
                <a:lnTo>
                  <a:pt x="947843" y="534633"/>
                </a:lnTo>
                <a:lnTo>
                  <a:pt x="969017" y="481296"/>
                </a:lnTo>
                <a:lnTo>
                  <a:pt x="980701" y="459574"/>
                </a:lnTo>
                <a:lnTo>
                  <a:pt x="993856" y="412120"/>
                </a:lnTo>
                <a:lnTo>
                  <a:pt x="1001490" y="369948"/>
                </a:lnTo>
                <a:lnTo>
                  <a:pt x="1002543" y="327028"/>
                </a:lnTo>
                <a:lnTo>
                  <a:pt x="996558" y="272762"/>
                </a:lnTo>
                <a:lnTo>
                  <a:pt x="984257" y="234456"/>
                </a:lnTo>
                <a:lnTo>
                  <a:pt x="951192" y="173291"/>
                </a:lnTo>
                <a:lnTo>
                  <a:pt x="891562" y="110263"/>
                </a:lnTo>
                <a:lnTo>
                  <a:pt x="839530" y="80359"/>
                </a:lnTo>
                <a:lnTo>
                  <a:pt x="810848" y="63791"/>
                </a:lnTo>
                <a:lnTo>
                  <a:pt x="747894" y="40503"/>
                </a:lnTo>
                <a:lnTo>
                  <a:pt x="717477" y="29699"/>
                </a:lnTo>
                <a:lnTo>
                  <a:pt x="668639" y="22448"/>
                </a:lnTo>
                <a:lnTo>
                  <a:pt x="609622" y="10110"/>
                </a:lnTo>
                <a:lnTo>
                  <a:pt x="573251" y="2995"/>
                </a:lnTo>
                <a:lnTo>
                  <a:pt x="545746" y="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568746" y="554695"/>
            <a:ext cx="2049270" cy="1056166"/>
            <a:chOff x="1568746" y="554695"/>
            <a:chExt cx="2049270" cy="1056166"/>
          </a:xfrm>
        </p:grpSpPr>
        <p:sp>
          <p:nvSpPr>
            <p:cNvPr id="2" name="Freeform 1"/>
            <p:cNvSpPr/>
            <p:nvPr/>
          </p:nvSpPr>
          <p:spPr>
            <a:xfrm>
              <a:off x="1672428" y="554695"/>
              <a:ext cx="412215" cy="469274"/>
            </a:xfrm>
            <a:custGeom>
              <a:avLst/>
              <a:gdLst/>
              <a:ahLst/>
              <a:cxnLst/>
              <a:rect l="0" t="0" r="0" b="0"/>
              <a:pathLst>
                <a:path w="412215" h="469274">
                  <a:moveTo>
                    <a:pt x="12131" y="87543"/>
                  </a:moveTo>
                  <a:lnTo>
                    <a:pt x="953" y="98721"/>
                  </a:lnTo>
                  <a:lnTo>
                    <a:pt x="0" y="98505"/>
                  </a:lnTo>
                  <a:lnTo>
                    <a:pt x="27569" y="55317"/>
                  </a:lnTo>
                  <a:lnTo>
                    <a:pt x="57641" y="24939"/>
                  </a:lnTo>
                  <a:lnTo>
                    <a:pt x="86837" y="6602"/>
                  </a:lnTo>
                  <a:lnTo>
                    <a:pt x="97030" y="1997"/>
                  </a:lnTo>
                  <a:lnTo>
                    <a:pt x="120834" y="0"/>
                  </a:lnTo>
                  <a:lnTo>
                    <a:pt x="145841" y="4181"/>
                  </a:lnTo>
                  <a:lnTo>
                    <a:pt x="168654" y="13838"/>
                  </a:lnTo>
                  <a:lnTo>
                    <a:pt x="201228" y="43608"/>
                  </a:lnTo>
                  <a:lnTo>
                    <a:pt x="221928" y="82064"/>
                  </a:lnTo>
                  <a:lnTo>
                    <a:pt x="239403" y="136980"/>
                  </a:lnTo>
                  <a:lnTo>
                    <a:pt x="251000" y="196008"/>
                  </a:lnTo>
                  <a:lnTo>
                    <a:pt x="253313" y="246412"/>
                  </a:lnTo>
                  <a:lnTo>
                    <a:pt x="251514" y="279814"/>
                  </a:lnTo>
                  <a:lnTo>
                    <a:pt x="234415" y="336266"/>
                  </a:lnTo>
                  <a:lnTo>
                    <a:pt x="224398" y="359523"/>
                  </a:lnTo>
                  <a:lnTo>
                    <a:pt x="185013" y="413695"/>
                  </a:lnTo>
                  <a:lnTo>
                    <a:pt x="157722" y="439854"/>
                  </a:lnTo>
                  <a:lnTo>
                    <a:pt x="115889" y="461248"/>
                  </a:lnTo>
                  <a:lnTo>
                    <a:pt x="90611" y="469273"/>
                  </a:lnTo>
                  <a:lnTo>
                    <a:pt x="79659" y="468372"/>
                  </a:lnTo>
                  <a:lnTo>
                    <a:pt x="61251" y="458011"/>
                  </a:lnTo>
                  <a:lnTo>
                    <a:pt x="48390" y="441709"/>
                  </a:lnTo>
                  <a:lnTo>
                    <a:pt x="43323" y="432448"/>
                  </a:lnTo>
                  <a:lnTo>
                    <a:pt x="40812" y="406560"/>
                  </a:lnTo>
                  <a:lnTo>
                    <a:pt x="44765" y="379067"/>
                  </a:lnTo>
                  <a:lnTo>
                    <a:pt x="54321" y="359049"/>
                  </a:lnTo>
                  <a:lnTo>
                    <a:pt x="78444" y="334625"/>
                  </a:lnTo>
                  <a:lnTo>
                    <a:pt x="100875" y="326039"/>
                  </a:lnTo>
                  <a:lnTo>
                    <a:pt x="125272" y="323393"/>
                  </a:lnTo>
                  <a:lnTo>
                    <a:pt x="180235" y="334226"/>
                  </a:lnTo>
                  <a:lnTo>
                    <a:pt x="241516" y="354009"/>
                  </a:lnTo>
                  <a:lnTo>
                    <a:pt x="303341" y="377873"/>
                  </a:lnTo>
                  <a:lnTo>
                    <a:pt x="364688" y="396253"/>
                  </a:lnTo>
                  <a:lnTo>
                    <a:pt x="412214" y="4139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568746" y="1105606"/>
              <a:ext cx="558011" cy="20944"/>
            </a:xfrm>
            <a:custGeom>
              <a:avLst/>
              <a:gdLst/>
              <a:ahLst/>
              <a:cxnLst/>
              <a:rect l="0" t="0" r="0" b="0"/>
              <a:pathLst>
                <a:path w="558011" h="20944">
                  <a:moveTo>
                    <a:pt x="558010" y="20943"/>
                  </a:moveTo>
                  <a:lnTo>
                    <a:pt x="546832" y="9764"/>
                  </a:lnTo>
                  <a:lnTo>
                    <a:pt x="506345" y="2813"/>
                  </a:lnTo>
                  <a:lnTo>
                    <a:pt x="446592" y="464"/>
                  </a:lnTo>
                  <a:lnTo>
                    <a:pt x="386610" y="0"/>
                  </a:lnTo>
                  <a:lnTo>
                    <a:pt x="329961" y="5498"/>
                  </a:lnTo>
                  <a:lnTo>
                    <a:pt x="279090" y="14547"/>
                  </a:lnTo>
                  <a:lnTo>
                    <a:pt x="221895" y="12444"/>
                  </a:lnTo>
                  <a:lnTo>
                    <a:pt x="173631" y="11016"/>
                  </a:lnTo>
                  <a:lnTo>
                    <a:pt x="111159" y="13653"/>
                  </a:lnTo>
                  <a:lnTo>
                    <a:pt x="53153" y="19503"/>
                  </a:lnTo>
                  <a:lnTo>
                    <a:pt x="0" y="2094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778393" y="1250011"/>
              <a:ext cx="211494" cy="360850"/>
            </a:xfrm>
            <a:custGeom>
              <a:avLst/>
              <a:gdLst/>
              <a:ahLst/>
              <a:cxnLst/>
              <a:rect l="0" t="0" r="0" b="0"/>
              <a:pathLst>
                <a:path w="211494" h="360850">
                  <a:moveTo>
                    <a:pt x="179907" y="129222"/>
                  </a:moveTo>
                  <a:lnTo>
                    <a:pt x="191086" y="118043"/>
                  </a:lnTo>
                  <a:lnTo>
                    <a:pt x="196574" y="100077"/>
                  </a:lnTo>
                  <a:lnTo>
                    <a:pt x="197843" y="76494"/>
                  </a:lnTo>
                  <a:lnTo>
                    <a:pt x="190811" y="39249"/>
                  </a:lnTo>
                  <a:lnTo>
                    <a:pt x="180464" y="20604"/>
                  </a:lnTo>
                  <a:lnTo>
                    <a:pt x="164947" y="7637"/>
                  </a:lnTo>
                  <a:lnTo>
                    <a:pt x="155895" y="2542"/>
                  </a:lnTo>
                  <a:lnTo>
                    <a:pt x="130241" y="0"/>
                  </a:lnTo>
                  <a:lnTo>
                    <a:pt x="102851" y="3939"/>
                  </a:lnTo>
                  <a:lnTo>
                    <a:pt x="52892" y="32020"/>
                  </a:lnTo>
                  <a:lnTo>
                    <a:pt x="19724" y="60412"/>
                  </a:lnTo>
                  <a:lnTo>
                    <a:pt x="4989" y="78752"/>
                  </a:lnTo>
                  <a:lnTo>
                    <a:pt x="0" y="104841"/>
                  </a:lnTo>
                  <a:lnTo>
                    <a:pt x="2852" y="133594"/>
                  </a:lnTo>
                  <a:lnTo>
                    <a:pt x="11919" y="158071"/>
                  </a:lnTo>
                  <a:lnTo>
                    <a:pt x="26867" y="174409"/>
                  </a:lnTo>
                  <a:lnTo>
                    <a:pt x="65059" y="194429"/>
                  </a:lnTo>
                  <a:lnTo>
                    <a:pt x="88699" y="196027"/>
                  </a:lnTo>
                  <a:lnTo>
                    <a:pt x="113634" y="191668"/>
                  </a:lnTo>
                  <a:lnTo>
                    <a:pt x="146233" y="176060"/>
                  </a:lnTo>
                  <a:lnTo>
                    <a:pt x="163381" y="163297"/>
                  </a:lnTo>
                  <a:lnTo>
                    <a:pt x="180600" y="137368"/>
                  </a:lnTo>
                  <a:lnTo>
                    <a:pt x="185048" y="135823"/>
                  </a:lnTo>
                  <a:lnTo>
                    <a:pt x="189183" y="139471"/>
                  </a:lnTo>
                  <a:lnTo>
                    <a:pt x="193110" y="146583"/>
                  </a:lnTo>
                  <a:lnTo>
                    <a:pt x="199413" y="206091"/>
                  </a:lnTo>
                  <a:lnTo>
                    <a:pt x="200658" y="268451"/>
                  </a:lnTo>
                  <a:lnTo>
                    <a:pt x="206493" y="331159"/>
                  </a:lnTo>
                  <a:lnTo>
                    <a:pt x="211493" y="3608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2453139" y="1168663"/>
              <a:ext cx="126343" cy="136871"/>
            </a:xfrm>
            <a:custGeom>
              <a:avLst/>
              <a:gdLst/>
              <a:ahLst/>
              <a:cxnLst/>
              <a:rect l="0" t="0" r="0" b="0"/>
              <a:pathLst>
                <a:path w="126343" h="136871">
                  <a:moveTo>
                    <a:pt x="126342" y="0"/>
                  </a:moveTo>
                  <a:lnTo>
                    <a:pt x="67779" y="49498"/>
                  </a:lnTo>
                  <a:lnTo>
                    <a:pt x="27165" y="107840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400497" y="1126549"/>
              <a:ext cx="221099" cy="168457"/>
            </a:xfrm>
            <a:custGeom>
              <a:avLst/>
              <a:gdLst/>
              <a:ahLst/>
              <a:cxnLst/>
              <a:rect l="0" t="0" r="0" b="0"/>
              <a:pathLst>
                <a:path w="221099" h="168457">
                  <a:moveTo>
                    <a:pt x="221098" y="168456"/>
                  </a:moveTo>
                  <a:lnTo>
                    <a:pt x="167224" y="125304"/>
                  </a:lnTo>
                  <a:lnTo>
                    <a:pt x="110062" y="82474"/>
                  </a:lnTo>
                  <a:lnTo>
                    <a:pt x="50152" y="344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937450" y="898193"/>
              <a:ext cx="312627" cy="400026"/>
            </a:xfrm>
            <a:custGeom>
              <a:avLst/>
              <a:gdLst/>
              <a:ahLst/>
              <a:cxnLst/>
              <a:rect l="0" t="0" r="0" b="0"/>
              <a:pathLst>
                <a:path w="312627" h="400026">
                  <a:moveTo>
                    <a:pt x="0" y="133599"/>
                  </a:moveTo>
                  <a:lnTo>
                    <a:pt x="0" y="111243"/>
                  </a:lnTo>
                  <a:lnTo>
                    <a:pt x="6240" y="94027"/>
                  </a:lnTo>
                  <a:lnTo>
                    <a:pt x="50996" y="38142"/>
                  </a:lnTo>
                  <a:lnTo>
                    <a:pt x="67118" y="19814"/>
                  </a:lnTo>
                  <a:lnTo>
                    <a:pt x="85983" y="7769"/>
                  </a:lnTo>
                  <a:lnTo>
                    <a:pt x="127512" y="0"/>
                  </a:lnTo>
                  <a:lnTo>
                    <a:pt x="165683" y="3287"/>
                  </a:lnTo>
                  <a:lnTo>
                    <a:pt x="185161" y="11732"/>
                  </a:lnTo>
                  <a:lnTo>
                    <a:pt x="193631" y="17259"/>
                  </a:lnTo>
                  <a:lnTo>
                    <a:pt x="206161" y="35879"/>
                  </a:lnTo>
                  <a:lnTo>
                    <a:pt x="214460" y="59752"/>
                  </a:lnTo>
                  <a:lnTo>
                    <a:pt x="218148" y="85961"/>
                  </a:lnTo>
                  <a:lnTo>
                    <a:pt x="213549" y="110087"/>
                  </a:lnTo>
                  <a:lnTo>
                    <a:pt x="202535" y="132508"/>
                  </a:lnTo>
                  <a:lnTo>
                    <a:pt x="162459" y="180509"/>
                  </a:lnTo>
                  <a:lnTo>
                    <a:pt x="135094" y="197541"/>
                  </a:lnTo>
                  <a:lnTo>
                    <a:pt x="131007" y="198454"/>
                  </a:lnTo>
                  <a:lnTo>
                    <a:pt x="130622" y="196723"/>
                  </a:lnTo>
                  <a:lnTo>
                    <a:pt x="132705" y="193229"/>
                  </a:lnTo>
                  <a:lnTo>
                    <a:pt x="152404" y="182723"/>
                  </a:lnTo>
                  <a:lnTo>
                    <a:pt x="173800" y="185068"/>
                  </a:lnTo>
                  <a:lnTo>
                    <a:pt x="237010" y="204804"/>
                  </a:lnTo>
                  <a:lnTo>
                    <a:pt x="293085" y="236725"/>
                  </a:lnTo>
                  <a:lnTo>
                    <a:pt x="304955" y="253133"/>
                  </a:lnTo>
                  <a:lnTo>
                    <a:pt x="312626" y="287690"/>
                  </a:lnTo>
                  <a:lnTo>
                    <a:pt x="309309" y="327565"/>
                  </a:lnTo>
                  <a:lnTo>
                    <a:pt x="300858" y="348878"/>
                  </a:lnTo>
                  <a:lnTo>
                    <a:pt x="295328" y="357837"/>
                  </a:lnTo>
                  <a:lnTo>
                    <a:pt x="265190" y="381624"/>
                  </a:lnTo>
                  <a:lnTo>
                    <a:pt x="232213" y="397901"/>
                  </a:lnTo>
                  <a:lnTo>
                    <a:pt x="207711" y="400025"/>
                  </a:lnTo>
                  <a:lnTo>
                    <a:pt x="147240" y="388829"/>
                  </a:lnTo>
                  <a:lnTo>
                    <a:pt x="85825" y="372118"/>
                  </a:lnTo>
                  <a:lnTo>
                    <a:pt x="70120" y="362050"/>
                  </a:lnTo>
                  <a:lnTo>
                    <a:pt x="52643" y="3441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337533" y="933392"/>
              <a:ext cx="280483" cy="356203"/>
            </a:xfrm>
            <a:custGeom>
              <a:avLst/>
              <a:gdLst/>
              <a:ahLst/>
              <a:cxnLst/>
              <a:rect l="0" t="0" r="0" b="0"/>
              <a:pathLst>
                <a:path w="280483" h="356203">
                  <a:moveTo>
                    <a:pt x="21057" y="3644"/>
                  </a:moveTo>
                  <a:lnTo>
                    <a:pt x="15468" y="20411"/>
                  </a:lnTo>
                  <a:lnTo>
                    <a:pt x="16161" y="23011"/>
                  </a:lnTo>
                  <a:lnTo>
                    <a:pt x="18963" y="22404"/>
                  </a:lnTo>
                  <a:lnTo>
                    <a:pt x="45860" y="10209"/>
                  </a:lnTo>
                  <a:lnTo>
                    <a:pt x="80399" y="0"/>
                  </a:lnTo>
                  <a:lnTo>
                    <a:pt x="120268" y="744"/>
                  </a:lnTo>
                  <a:lnTo>
                    <a:pt x="156128" y="13963"/>
                  </a:lnTo>
                  <a:lnTo>
                    <a:pt x="183391" y="32698"/>
                  </a:lnTo>
                  <a:lnTo>
                    <a:pt x="187771" y="41730"/>
                  </a:lnTo>
                  <a:lnTo>
                    <a:pt x="189519" y="64245"/>
                  </a:lnTo>
                  <a:lnTo>
                    <a:pt x="178336" y="97639"/>
                  </a:lnTo>
                  <a:lnTo>
                    <a:pt x="154616" y="124171"/>
                  </a:lnTo>
                  <a:lnTo>
                    <a:pt x="125361" y="141261"/>
                  </a:lnTo>
                  <a:lnTo>
                    <a:pt x="121009" y="142182"/>
                  </a:lnTo>
                  <a:lnTo>
                    <a:pt x="120447" y="140456"/>
                  </a:lnTo>
                  <a:lnTo>
                    <a:pt x="122412" y="136966"/>
                  </a:lnTo>
                  <a:lnTo>
                    <a:pt x="127232" y="135809"/>
                  </a:lnTo>
                  <a:lnTo>
                    <a:pt x="187223" y="141117"/>
                  </a:lnTo>
                  <a:lnTo>
                    <a:pt x="219251" y="149922"/>
                  </a:lnTo>
                  <a:lnTo>
                    <a:pt x="236265" y="160683"/>
                  </a:lnTo>
                  <a:lnTo>
                    <a:pt x="248507" y="176384"/>
                  </a:lnTo>
                  <a:lnTo>
                    <a:pt x="275747" y="219241"/>
                  </a:lnTo>
                  <a:lnTo>
                    <a:pt x="280482" y="242574"/>
                  </a:lnTo>
                  <a:lnTo>
                    <a:pt x="277558" y="276429"/>
                  </a:lnTo>
                  <a:lnTo>
                    <a:pt x="263694" y="308687"/>
                  </a:lnTo>
                  <a:lnTo>
                    <a:pt x="244768" y="334883"/>
                  </a:lnTo>
                  <a:lnTo>
                    <a:pt x="224989" y="343884"/>
                  </a:lnTo>
                  <a:lnTo>
                    <a:pt x="167799" y="356202"/>
                  </a:lnTo>
                  <a:lnTo>
                    <a:pt x="114991" y="349322"/>
                  </a:lnTo>
                  <a:lnTo>
                    <a:pt x="59499" y="331109"/>
                  </a:lnTo>
                  <a:lnTo>
                    <a:pt x="34633" y="327778"/>
                  </a:lnTo>
                  <a:lnTo>
                    <a:pt x="0" y="3300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726673" y="2312970"/>
            <a:ext cx="1716146" cy="856108"/>
            <a:chOff x="1726673" y="2312970"/>
            <a:chExt cx="1716146" cy="856108"/>
          </a:xfrm>
        </p:grpSpPr>
        <p:sp>
          <p:nvSpPr>
            <p:cNvPr id="10" name="Freeform 9"/>
            <p:cNvSpPr/>
            <p:nvPr/>
          </p:nvSpPr>
          <p:spPr>
            <a:xfrm>
              <a:off x="1793101" y="2352582"/>
              <a:ext cx="259957" cy="367046"/>
            </a:xfrm>
            <a:custGeom>
              <a:avLst/>
              <a:gdLst/>
              <a:ahLst/>
              <a:cxnLst/>
              <a:rect l="0" t="0" r="0" b="0"/>
              <a:pathLst>
                <a:path w="259957" h="367046">
                  <a:moveTo>
                    <a:pt x="7272" y="111086"/>
                  </a:moveTo>
                  <a:lnTo>
                    <a:pt x="1682" y="94318"/>
                  </a:lnTo>
                  <a:lnTo>
                    <a:pt x="2058" y="76727"/>
                  </a:lnTo>
                  <a:lnTo>
                    <a:pt x="7294" y="57211"/>
                  </a:lnTo>
                  <a:lnTo>
                    <a:pt x="29720" y="19206"/>
                  </a:lnTo>
                  <a:lnTo>
                    <a:pt x="36275" y="11228"/>
                  </a:lnTo>
                  <a:lnTo>
                    <a:pt x="56037" y="2364"/>
                  </a:lnTo>
                  <a:lnTo>
                    <a:pt x="67858" y="0"/>
                  </a:lnTo>
                  <a:lnTo>
                    <a:pt x="90351" y="3613"/>
                  </a:lnTo>
                  <a:lnTo>
                    <a:pt x="101262" y="7852"/>
                  </a:lnTo>
                  <a:lnTo>
                    <a:pt x="116506" y="21920"/>
                  </a:lnTo>
                  <a:lnTo>
                    <a:pt x="135823" y="59548"/>
                  </a:lnTo>
                  <a:lnTo>
                    <a:pt x="151380" y="122684"/>
                  </a:lnTo>
                  <a:lnTo>
                    <a:pt x="154021" y="183567"/>
                  </a:lnTo>
                  <a:lnTo>
                    <a:pt x="146137" y="242343"/>
                  </a:lnTo>
                  <a:lnTo>
                    <a:pt x="130195" y="288962"/>
                  </a:lnTo>
                  <a:lnTo>
                    <a:pt x="98068" y="334161"/>
                  </a:lnTo>
                  <a:lnTo>
                    <a:pt x="76158" y="355127"/>
                  </a:lnTo>
                  <a:lnTo>
                    <a:pt x="57775" y="364998"/>
                  </a:lnTo>
                  <a:lnTo>
                    <a:pt x="37906" y="367045"/>
                  </a:lnTo>
                  <a:lnTo>
                    <a:pt x="27695" y="365954"/>
                  </a:lnTo>
                  <a:lnTo>
                    <a:pt x="19717" y="361716"/>
                  </a:lnTo>
                  <a:lnTo>
                    <a:pt x="7734" y="347649"/>
                  </a:lnTo>
                  <a:lnTo>
                    <a:pt x="0" y="314410"/>
                  </a:lnTo>
                  <a:lnTo>
                    <a:pt x="7549" y="291529"/>
                  </a:lnTo>
                  <a:lnTo>
                    <a:pt x="14476" y="280515"/>
                  </a:lnTo>
                  <a:lnTo>
                    <a:pt x="34650" y="265156"/>
                  </a:lnTo>
                  <a:lnTo>
                    <a:pt x="46581" y="259423"/>
                  </a:lnTo>
                  <a:lnTo>
                    <a:pt x="72316" y="259292"/>
                  </a:lnTo>
                  <a:lnTo>
                    <a:pt x="132474" y="276139"/>
                  </a:lnTo>
                  <a:lnTo>
                    <a:pt x="191695" y="293594"/>
                  </a:lnTo>
                  <a:lnTo>
                    <a:pt x="242518" y="316343"/>
                  </a:lnTo>
                  <a:lnTo>
                    <a:pt x="259956" y="3216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26673" y="2760612"/>
              <a:ext cx="400084" cy="8383"/>
            </a:xfrm>
            <a:custGeom>
              <a:avLst/>
              <a:gdLst/>
              <a:ahLst/>
              <a:cxnLst/>
              <a:rect l="0" t="0" r="0" b="0"/>
              <a:pathLst>
                <a:path w="400084" h="8383">
                  <a:moveTo>
                    <a:pt x="400083" y="8382"/>
                  </a:moveTo>
                  <a:lnTo>
                    <a:pt x="342819" y="8382"/>
                  </a:lnTo>
                  <a:lnTo>
                    <a:pt x="281927" y="2793"/>
                  </a:lnTo>
                  <a:lnTo>
                    <a:pt x="226008" y="0"/>
                  </a:lnTo>
                  <a:lnTo>
                    <a:pt x="173715" y="6380"/>
                  </a:lnTo>
                  <a:lnTo>
                    <a:pt x="113343" y="7987"/>
                  </a:lnTo>
                  <a:lnTo>
                    <a:pt x="50291" y="8304"/>
                  </a:lnTo>
                  <a:lnTo>
                    <a:pt x="0" y="8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813988" y="2821120"/>
              <a:ext cx="180100" cy="347958"/>
            </a:xfrm>
            <a:custGeom>
              <a:avLst/>
              <a:gdLst/>
              <a:ahLst/>
              <a:cxnLst/>
              <a:rect l="0" t="0" r="0" b="0"/>
              <a:pathLst>
                <a:path w="180100" h="347958">
                  <a:moveTo>
                    <a:pt x="165369" y="105802"/>
                  </a:moveTo>
                  <a:lnTo>
                    <a:pt x="173702" y="68324"/>
                  </a:lnTo>
                  <a:lnTo>
                    <a:pt x="174434" y="56250"/>
                  </a:lnTo>
                  <a:lnTo>
                    <a:pt x="169008" y="36596"/>
                  </a:lnTo>
                  <a:lnTo>
                    <a:pt x="157628" y="20061"/>
                  </a:lnTo>
                  <a:lnTo>
                    <a:pt x="140871" y="4914"/>
                  </a:lnTo>
                  <a:lnTo>
                    <a:pt x="131490" y="1109"/>
                  </a:lnTo>
                  <a:lnTo>
                    <a:pt x="111707" y="0"/>
                  </a:lnTo>
                  <a:lnTo>
                    <a:pt x="49466" y="15126"/>
                  </a:lnTo>
                  <a:lnTo>
                    <a:pt x="23533" y="30842"/>
                  </a:lnTo>
                  <a:lnTo>
                    <a:pt x="11474" y="46750"/>
                  </a:lnTo>
                  <a:lnTo>
                    <a:pt x="3384" y="66688"/>
                  </a:lnTo>
                  <a:lnTo>
                    <a:pt x="0" y="103052"/>
                  </a:lnTo>
                  <a:lnTo>
                    <a:pt x="11820" y="158082"/>
                  </a:lnTo>
                  <a:lnTo>
                    <a:pt x="24595" y="176221"/>
                  </a:lnTo>
                  <a:lnTo>
                    <a:pt x="41972" y="190911"/>
                  </a:lnTo>
                  <a:lnTo>
                    <a:pt x="61393" y="201340"/>
                  </a:lnTo>
                  <a:lnTo>
                    <a:pt x="81723" y="203635"/>
                  </a:lnTo>
                  <a:lnTo>
                    <a:pt x="101287" y="199586"/>
                  </a:lnTo>
                  <a:lnTo>
                    <a:pt x="132910" y="177923"/>
                  </a:lnTo>
                  <a:lnTo>
                    <a:pt x="146264" y="163592"/>
                  </a:lnTo>
                  <a:lnTo>
                    <a:pt x="168211" y="115622"/>
                  </a:lnTo>
                  <a:lnTo>
                    <a:pt x="171943" y="113518"/>
                  </a:lnTo>
                  <a:lnTo>
                    <a:pt x="175601" y="116795"/>
                  </a:lnTo>
                  <a:lnTo>
                    <a:pt x="179209" y="123659"/>
                  </a:lnTo>
                  <a:lnTo>
                    <a:pt x="180099" y="140645"/>
                  </a:lnTo>
                  <a:lnTo>
                    <a:pt x="176451" y="198864"/>
                  </a:lnTo>
                  <a:lnTo>
                    <a:pt x="176007" y="253560"/>
                  </a:lnTo>
                  <a:lnTo>
                    <a:pt x="175919" y="309424"/>
                  </a:lnTo>
                  <a:lnTo>
                    <a:pt x="175898" y="3479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11026" y="2695295"/>
              <a:ext cx="84228" cy="168457"/>
            </a:xfrm>
            <a:custGeom>
              <a:avLst/>
              <a:gdLst/>
              <a:ahLst/>
              <a:cxnLst/>
              <a:rect l="0" t="0" r="0" b="0"/>
              <a:pathLst>
                <a:path w="84228" h="168457">
                  <a:moveTo>
                    <a:pt x="84227" y="0"/>
                  </a:moveTo>
                  <a:lnTo>
                    <a:pt x="56716" y="53875"/>
                  </a:lnTo>
                  <a:lnTo>
                    <a:pt x="33089" y="111036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11026" y="2737409"/>
              <a:ext cx="115814" cy="105286"/>
            </a:xfrm>
            <a:custGeom>
              <a:avLst/>
              <a:gdLst/>
              <a:ahLst/>
              <a:cxnLst/>
              <a:rect l="0" t="0" r="0" b="0"/>
              <a:pathLst>
                <a:path w="115814" h="105286">
                  <a:moveTo>
                    <a:pt x="115813" y="105285"/>
                  </a:moveTo>
                  <a:lnTo>
                    <a:pt x="106238" y="81238"/>
                  </a:lnTo>
                  <a:lnTo>
                    <a:pt x="55915" y="24587"/>
                  </a:lnTo>
                  <a:lnTo>
                    <a:pt x="35024" y="3515"/>
                  </a:lnTo>
                  <a:lnTo>
                    <a:pt x="28029" y="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32165" y="2347028"/>
              <a:ext cx="263705" cy="235442"/>
            </a:xfrm>
            <a:custGeom>
              <a:avLst/>
              <a:gdLst/>
              <a:ahLst/>
              <a:cxnLst/>
              <a:rect l="0" t="0" r="0" b="0"/>
              <a:pathLst>
                <a:path w="263705" h="235442">
                  <a:moveTo>
                    <a:pt x="0" y="95583"/>
                  </a:moveTo>
                  <a:lnTo>
                    <a:pt x="5590" y="67637"/>
                  </a:lnTo>
                  <a:lnTo>
                    <a:pt x="10746" y="58235"/>
                  </a:lnTo>
                  <a:lnTo>
                    <a:pt x="69994" y="4180"/>
                  </a:lnTo>
                  <a:lnTo>
                    <a:pt x="79418" y="722"/>
                  </a:lnTo>
                  <a:lnTo>
                    <a:pt x="102368" y="0"/>
                  </a:lnTo>
                  <a:lnTo>
                    <a:pt x="136006" y="6171"/>
                  </a:lnTo>
                  <a:lnTo>
                    <a:pt x="144483" y="11409"/>
                  </a:lnTo>
                  <a:lnTo>
                    <a:pt x="157022" y="26587"/>
                  </a:lnTo>
                  <a:lnTo>
                    <a:pt x="159664" y="35547"/>
                  </a:lnTo>
                  <a:lnTo>
                    <a:pt x="159479" y="54862"/>
                  </a:lnTo>
                  <a:lnTo>
                    <a:pt x="152798" y="85467"/>
                  </a:lnTo>
                  <a:lnTo>
                    <a:pt x="137821" y="111173"/>
                  </a:lnTo>
                  <a:lnTo>
                    <a:pt x="137504" y="114165"/>
                  </a:lnTo>
                  <a:lnTo>
                    <a:pt x="140803" y="113820"/>
                  </a:lnTo>
                  <a:lnTo>
                    <a:pt x="146511" y="111251"/>
                  </a:lnTo>
                  <a:lnTo>
                    <a:pt x="162212" y="111515"/>
                  </a:lnTo>
                  <a:lnTo>
                    <a:pt x="217200" y="125540"/>
                  </a:lnTo>
                  <a:lnTo>
                    <a:pt x="258728" y="155954"/>
                  </a:lnTo>
                  <a:lnTo>
                    <a:pt x="262562" y="165076"/>
                  </a:lnTo>
                  <a:lnTo>
                    <a:pt x="263704" y="187690"/>
                  </a:lnTo>
                  <a:lnTo>
                    <a:pt x="257192" y="207100"/>
                  </a:lnTo>
                  <a:lnTo>
                    <a:pt x="252180" y="215551"/>
                  </a:lnTo>
                  <a:lnTo>
                    <a:pt x="237252" y="228061"/>
                  </a:lnTo>
                  <a:lnTo>
                    <a:pt x="228358" y="233034"/>
                  </a:lnTo>
                  <a:lnTo>
                    <a:pt x="205998" y="235441"/>
                  </a:lnTo>
                  <a:lnTo>
                    <a:pt x="153515" y="227454"/>
                  </a:lnTo>
                  <a:lnTo>
                    <a:pt x="110003" y="216951"/>
                  </a:lnTo>
                  <a:lnTo>
                    <a:pt x="104921" y="217439"/>
                  </a:lnTo>
                  <a:lnTo>
                    <a:pt x="94757" y="2219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58549" y="2312970"/>
              <a:ext cx="171798" cy="248363"/>
            </a:xfrm>
            <a:custGeom>
              <a:avLst/>
              <a:gdLst/>
              <a:ahLst/>
              <a:cxnLst/>
              <a:rect l="0" t="0" r="0" b="0"/>
              <a:pathLst>
                <a:path w="171798" h="248363">
                  <a:moveTo>
                    <a:pt x="0" y="87527"/>
                  </a:moveTo>
                  <a:lnTo>
                    <a:pt x="0" y="65170"/>
                  </a:lnTo>
                  <a:lnTo>
                    <a:pt x="6239" y="47955"/>
                  </a:lnTo>
                  <a:lnTo>
                    <a:pt x="29308" y="17839"/>
                  </a:lnTo>
                  <a:lnTo>
                    <a:pt x="55087" y="2018"/>
                  </a:lnTo>
                  <a:lnTo>
                    <a:pt x="74786" y="0"/>
                  </a:lnTo>
                  <a:lnTo>
                    <a:pt x="84952" y="1100"/>
                  </a:lnTo>
                  <a:lnTo>
                    <a:pt x="92900" y="5342"/>
                  </a:lnTo>
                  <a:lnTo>
                    <a:pt x="104850" y="19415"/>
                  </a:lnTo>
                  <a:lnTo>
                    <a:pt x="106164" y="26911"/>
                  </a:lnTo>
                  <a:lnTo>
                    <a:pt x="104701" y="34248"/>
                  </a:lnTo>
                  <a:lnTo>
                    <a:pt x="85542" y="68424"/>
                  </a:lnTo>
                  <a:lnTo>
                    <a:pt x="69604" y="82156"/>
                  </a:lnTo>
                  <a:lnTo>
                    <a:pt x="56671" y="88650"/>
                  </a:lnTo>
                  <a:lnTo>
                    <a:pt x="56498" y="87105"/>
                  </a:lnTo>
                  <a:lnTo>
                    <a:pt x="58722" y="83737"/>
                  </a:lnTo>
                  <a:lnTo>
                    <a:pt x="73672" y="79993"/>
                  </a:lnTo>
                  <a:lnTo>
                    <a:pt x="84210" y="78995"/>
                  </a:lnTo>
                  <a:lnTo>
                    <a:pt x="102157" y="84125"/>
                  </a:lnTo>
                  <a:lnTo>
                    <a:pt x="132743" y="106482"/>
                  </a:lnTo>
                  <a:lnTo>
                    <a:pt x="160145" y="141834"/>
                  </a:lnTo>
                  <a:lnTo>
                    <a:pt x="169831" y="161966"/>
                  </a:lnTo>
                  <a:lnTo>
                    <a:pt x="171797" y="185732"/>
                  </a:lnTo>
                  <a:lnTo>
                    <a:pt x="167601" y="209552"/>
                  </a:lnTo>
                  <a:lnTo>
                    <a:pt x="157937" y="227938"/>
                  </a:lnTo>
                  <a:lnTo>
                    <a:pt x="142724" y="240789"/>
                  </a:lnTo>
                  <a:lnTo>
                    <a:pt x="133754" y="245854"/>
                  </a:lnTo>
                  <a:lnTo>
                    <a:pt x="111308" y="248362"/>
                  </a:lnTo>
                  <a:lnTo>
                    <a:pt x="63171" y="2454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16393" y="2636527"/>
              <a:ext cx="526426" cy="48240"/>
            </a:xfrm>
            <a:custGeom>
              <a:avLst/>
              <a:gdLst/>
              <a:ahLst/>
              <a:cxnLst/>
              <a:rect l="0" t="0" r="0" b="0"/>
              <a:pathLst>
                <a:path w="526426" h="48240">
                  <a:moveTo>
                    <a:pt x="526425" y="48239"/>
                  </a:moveTo>
                  <a:lnTo>
                    <a:pt x="472550" y="20728"/>
                  </a:lnTo>
                  <a:lnTo>
                    <a:pt x="428306" y="9357"/>
                  </a:lnTo>
                  <a:lnTo>
                    <a:pt x="374853" y="6764"/>
                  </a:lnTo>
                  <a:lnTo>
                    <a:pt x="327617" y="725"/>
                  </a:lnTo>
                  <a:lnTo>
                    <a:pt x="276576" y="2706"/>
                  </a:lnTo>
                  <a:lnTo>
                    <a:pt x="218819" y="5112"/>
                  </a:lnTo>
                  <a:lnTo>
                    <a:pt x="157252" y="5825"/>
                  </a:lnTo>
                  <a:lnTo>
                    <a:pt x="97613" y="0"/>
                  </a:lnTo>
                  <a:lnTo>
                    <a:pt x="41985" y="7689"/>
                  </a:lnTo>
                  <a:lnTo>
                    <a:pt x="0" y="166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69077" y="2705823"/>
              <a:ext cx="21058" cy="294799"/>
            </a:xfrm>
            <a:custGeom>
              <a:avLst/>
              <a:gdLst/>
              <a:ahLst/>
              <a:cxnLst/>
              <a:rect l="0" t="0" r="0" b="0"/>
              <a:pathLst>
                <a:path w="21058" h="294799">
                  <a:moveTo>
                    <a:pt x="21057" y="0"/>
                  </a:moveTo>
                  <a:lnTo>
                    <a:pt x="13822" y="27557"/>
                  </a:lnTo>
                  <a:lnTo>
                    <a:pt x="14299" y="83779"/>
                  </a:lnTo>
                  <a:lnTo>
                    <a:pt x="16884" y="110935"/>
                  </a:lnTo>
                  <a:lnTo>
                    <a:pt x="11597" y="173403"/>
                  </a:lnTo>
                  <a:lnTo>
                    <a:pt x="10740" y="228402"/>
                  </a:lnTo>
                  <a:lnTo>
                    <a:pt x="9422" y="26680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747730" y="2884808"/>
            <a:ext cx="347442" cy="543073"/>
            <a:chOff x="1747730" y="2884808"/>
            <a:chExt cx="347442" cy="543073"/>
          </a:xfrm>
        </p:grpSpPr>
        <p:sp>
          <p:nvSpPr>
            <p:cNvPr id="20" name="Freeform 19"/>
            <p:cNvSpPr/>
            <p:nvPr/>
          </p:nvSpPr>
          <p:spPr>
            <a:xfrm>
              <a:off x="1747730" y="2884808"/>
              <a:ext cx="347442" cy="168457"/>
            </a:xfrm>
            <a:custGeom>
              <a:avLst/>
              <a:gdLst/>
              <a:ahLst/>
              <a:cxnLst/>
              <a:rect l="0" t="0" r="0" b="0"/>
              <a:pathLst>
                <a:path w="347442" h="168457">
                  <a:moveTo>
                    <a:pt x="347441" y="0"/>
                  </a:moveTo>
                  <a:lnTo>
                    <a:pt x="316158" y="9575"/>
                  </a:lnTo>
                  <a:lnTo>
                    <a:pt x="254925" y="46156"/>
                  </a:lnTo>
                  <a:lnTo>
                    <a:pt x="194748" y="80789"/>
                  </a:lnTo>
                  <a:lnTo>
                    <a:pt x="137560" y="107489"/>
                  </a:lnTo>
                  <a:lnTo>
                    <a:pt x="83714" y="139385"/>
                  </a:lnTo>
                  <a:lnTo>
                    <a:pt x="20282" y="16381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768787" y="3219751"/>
              <a:ext cx="185050" cy="208130"/>
            </a:xfrm>
            <a:custGeom>
              <a:avLst/>
              <a:gdLst/>
              <a:ahLst/>
              <a:cxnLst/>
              <a:rect l="0" t="0" r="0" b="0"/>
              <a:pathLst>
                <a:path w="185050" h="208130">
                  <a:moveTo>
                    <a:pt x="0" y="33554"/>
                  </a:moveTo>
                  <a:lnTo>
                    <a:pt x="11178" y="16787"/>
                  </a:lnTo>
                  <a:lnTo>
                    <a:pt x="29145" y="5435"/>
                  </a:lnTo>
                  <a:lnTo>
                    <a:pt x="40487" y="770"/>
                  </a:lnTo>
                  <a:lnTo>
                    <a:pt x="50388" y="0"/>
                  </a:lnTo>
                  <a:lnTo>
                    <a:pt x="67628" y="5383"/>
                  </a:lnTo>
                  <a:lnTo>
                    <a:pt x="79970" y="18694"/>
                  </a:lnTo>
                  <a:lnTo>
                    <a:pt x="84899" y="27157"/>
                  </a:lnTo>
                  <a:lnTo>
                    <a:pt x="85845" y="37478"/>
                  </a:lnTo>
                  <a:lnTo>
                    <a:pt x="80657" y="61425"/>
                  </a:lnTo>
                  <a:lnTo>
                    <a:pt x="64583" y="90036"/>
                  </a:lnTo>
                  <a:lnTo>
                    <a:pt x="61772" y="92265"/>
                  </a:lnTo>
                  <a:lnTo>
                    <a:pt x="61069" y="90243"/>
                  </a:lnTo>
                  <a:lnTo>
                    <a:pt x="61770" y="85384"/>
                  </a:lnTo>
                  <a:lnTo>
                    <a:pt x="66916" y="82146"/>
                  </a:lnTo>
                  <a:lnTo>
                    <a:pt x="85113" y="78547"/>
                  </a:lnTo>
                  <a:lnTo>
                    <a:pt x="121665" y="82111"/>
                  </a:lnTo>
                  <a:lnTo>
                    <a:pt x="142201" y="90620"/>
                  </a:lnTo>
                  <a:lnTo>
                    <a:pt x="174448" y="115146"/>
                  </a:lnTo>
                  <a:lnTo>
                    <a:pt x="182818" y="134938"/>
                  </a:lnTo>
                  <a:lnTo>
                    <a:pt x="185049" y="146767"/>
                  </a:lnTo>
                  <a:lnTo>
                    <a:pt x="183028" y="156993"/>
                  </a:lnTo>
                  <a:lnTo>
                    <a:pt x="171423" y="174594"/>
                  </a:lnTo>
                  <a:lnTo>
                    <a:pt x="139569" y="197656"/>
                  </a:lnTo>
                  <a:lnTo>
                    <a:pt x="100496" y="208129"/>
                  </a:lnTo>
                  <a:lnTo>
                    <a:pt x="82489" y="207459"/>
                  </a:lnTo>
                  <a:lnTo>
                    <a:pt x="63171" y="2020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768994" y="2010943"/>
            <a:ext cx="1463462" cy="721690"/>
            <a:chOff x="2768994" y="2010943"/>
            <a:chExt cx="1463462" cy="721690"/>
          </a:xfrm>
        </p:grpSpPr>
        <p:sp>
          <p:nvSpPr>
            <p:cNvPr id="23" name="Freeform 22"/>
            <p:cNvSpPr/>
            <p:nvPr/>
          </p:nvSpPr>
          <p:spPr>
            <a:xfrm>
              <a:off x="2768994" y="2326798"/>
              <a:ext cx="663297" cy="284270"/>
            </a:xfrm>
            <a:custGeom>
              <a:avLst/>
              <a:gdLst/>
              <a:ahLst/>
              <a:cxnLst/>
              <a:rect l="0" t="0" r="0" b="0"/>
              <a:pathLst>
                <a:path w="663297" h="284270">
                  <a:moveTo>
                    <a:pt x="663296" y="0"/>
                  </a:moveTo>
                  <a:lnTo>
                    <a:pt x="628398" y="29308"/>
                  </a:lnTo>
                  <a:lnTo>
                    <a:pt x="579367" y="56395"/>
                  </a:lnTo>
                  <a:lnTo>
                    <a:pt x="530283" y="77281"/>
                  </a:lnTo>
                  <a:lnTo>
                    <a:pt x="472976" y="98287"/>
                  </a:lnTo>
                  <a:lnTo>
                    <a:pt x="419602" y="118159"/>
                  </a:lnTo>
                  <a:lnTo>
                    <a:pt x="362172" y="135947"/>
                  </a:lnTo>
                  <a:lnTo>
                    <a:pt x="302371" y="162701"/>
                  </a:lnTo>
                  <a:lnTo>
                    <a:pt x="247519" y="182868"/>
                  </a:lnTo>
                  <a:lnTo>
                    <a:pt x="184604" y="202492"/>
                  </a:lnTo>
                  <a:lnTo>
                    <a:pt x="129532" y="223315"/>
                  </a:lnTo>
                  <a:lnTo>
                    <a:pt x="72950" y="250419"/>
                  </a:lnTo>
                  <a:lnTo>
                    <a:pt x="26455" y="27654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3253305" y="2010943"/>
              <a:ext cx="42115" cy="168457"/>
            </a:xfrm>
            <a:custGeom>
              <a:avLst/>
              <a:gdLst/>
              <a:ahLst/>
              <a:cxnLst/>
              <a:rect l="0" t="0" r="0" b="0"/>
              <a:pathLst>
                <a:path w="42115" h="168457">
                  <a:moveTo>
                    <a:pt x="42114" y="0"/>
                  </a:moveTo>
                  <a:lnTo>
                    <a:pt x="24156" y="63427"/>
                  </a:lnTo>
                  <a:lnTo>
                    <a:pt x="13567" y="108455"/>
                  </a:lnTo>
                  <a:lnTo>
                    <a:pt x="8310" y="14209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3390176" y="2010943"/>
              <a:ext cx="42115" cy="210571"/>
            </a:xfrm>
            <a:custGeom>
              <a:avLst/>
              <a:gdLst/>
              <a:ahLst/>
              <a:cxnLst/>
              <a:rect l="0" t="0" r="0" b="0"/>
              <a:pathLst>
                <a:path w="42115" h="210571">
                  <a:moveTo>
                    <a:pt x="42114" y="0"/>
                  </a:moveTo>
                  <a:lnTo>
                    <a:pt x="34878" y="27556"/>
                  </a:lnTo>
                  <a:lnTo>
                    <a:pt x="29116" y="80659"/>
                  </a:lnTo>
                  <a:lnTo>
                    <a:pt x="17059" y="131226"/>
                  </a:lnTo>
                  <a:lnTo>
                    <a:pt x="4583" y="188831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021886" y="2604881"/>
              <a:ext cx="147400" cy="16715"/>
            </a:xfrm>
            <a:custGeom>
              <a:avLst/>
              <a:gdLst/>
              <a:ahLst/>
              <a:cxnLst/>
              <a:rect l="0" t="0" r="0" b="0"/>
              <a:pathLst>
                <a:path w="147400" h="16715">
                  <a:moveTo>
                    <a:pt x="147399" y="16714"/>
                  </a:moveTo>
                  <a:lnTo>
                    <a:pt x="130631" y="5536"/>
                  </a:lnTo>
                  <a:lnTo>
                    <a:pt x="109921" y="3168"/>
                  </a:lnTo>
                  <a:lnTo>
                    <a:pt x="71953" y="2172"/>
                  </a:lnTo>
                  <a:lnTo>
                    <a:pt x="58497" y="0"/>
                  </a:lnTo>
                  <a:lnTo>
                    <a:pt x="37307" y="3827"/>
                  </a:lnTo>
                  <a:lnTo>
                    <a:pt x="0" y="167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042943" y="2705823"/>
              <a:ext cx="189513" cy="26810"/>
            </a:xfrm>
            <a:custGeom>
              <a:avLst/>
              <a:gdLst/>
              <a:ahLst/>
              <a:cxnLst/>
              <a:rect l="0" t="0" r="0" b="0"/>
              <a:pathLst>
                <a:path w="189513" h="26810">
                  <a:moveTo>
                    <a:pt x="189512" y="0"/>
                  </a:moveTo>
                  <a:lnTo>
                    <a:pt x="178334" y="16768"/>
                  </a:lnTo>
                  <a:lnTo>
                    <a:pt x="171532" y="20538"/>
                  </a:lnTo>
                  <a:lnTo>
                    <a:pt x="114182" y="26809"/>
                  </a:lnTo>
                  <a:lnTo>
                    <a:pt x="63758" y="22237"/>
                  </a:lnTo>
                  <a:lnTo>
                    <a:pt x="27210" y="156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653596" y="2078722"/>
            <a:ext cx="1463462" cy="813155"/>
            <a:chOff x="4653596" y="2078722"/>
            <a:chExt cx="1463462" cy="813155"/>
          </a:xfrm>
        </p:grpSpPr>
        <p:sp>
          <p:nvSpPr>
            <p:cNvPr id="29" name="Freeform 28"/>
            <p:cNvSpPr/>
            <p:nvPr/>
          </p:nvSpPr>
          <p:spPr>
            <a:xfrm>
              <a:off x="4803718" y="2078722"/>
              <a:ext cx="271018" cy="335151"/>
            </a:xfrm>
            <a:custGeom>
              <a:avLst/>
              <a:gdLst/>
              <a:ahLst/>
              <a:cxnLst/>
              <a:rect l="0" t="0" r="0" b="0"/>
              <a:pathLst>
                <a:path w="271018" h="335151">
                  <a:moveTo>
                    <a:pt x="28862" y="79620"/>
                  </a:moveTo>
                  <a:lnTo>
                    <a:pt x="13221" y="97600"/>
                  </a:lnTo>
                  <a:lnTo>
                    <a:pt x="5143" y="114517"/>
                  </a:lnTo>
                  <a:lnTo>
                    <a:pt x="2521" y="115753"/>
                  </a:lnTo>
                  <a:lnTo>
                    <a:pt x="772" y="111897"/>
                  </a:lnTo>
                  <a:lnTo>
                    <a:pt x="0" y="96305"/>
                  </a:lnTo>
                  <a:lnTo>
                    <a:pt x="7312" y="66626"/>
                  </a:lnTo>
                  <a:lnTo>
                    <a:pt x="30151" y="21508"/>
                  </a:lnTo>
                  <a:lnTo>
                    <a:pt x="36740" y="12802"/>
                  </a:lnTo>
                  <a:lnTo>
                    <a:pt x="56540" y="3129"/>
                  </a:lnTo>
                  <a:lnTo>
                    <a:pt x="79768" y="0"/>
                  </a:lnTo>
                  <a:lnTo>
                    <a:pt x="101789" y="2509"/>
                  </a:lnTo>
                  <a:lnTo>
                    <a:pt x="120156" y="10643"/>
                  </a:lnTo>
                  <a:lnTo>
                    <a:pt x="151010" y="34929"/>
                  </a:lnTo>
                  <a:lnTo>
                    <a:pt x="166959" y="60919"/>
                  </a:lnTo>
                  <a:lnTo>
                    <a:pt x="181659" y="109547"/>
                  </a:lnTo>
                  <a:lnTo>
                    <a:pt x="184100" y="150358"/>
                  </a:lnTo>
                  <a:lnTo>
                    <a:pt x="175037" y="206070"/>
                  </a:lnTo>
                  <a:lnTo>
                    <a:pt x="162250" y="244988"/>
                  </a:lnTo>
                  <a:lnTo>
                    <a:pt x="123313" y="307856"/>
                  </a:lnTo>
                  <a:lnTo>
                    <a:pt x="116396" y="316005"/>
                  </a:lnTo>
                  <a:lnTo>
                    <a:pt x="93112" y="328179"/>
                  </a:lnTo>
                  <a:lnTo>
                    <a:pt x="65607" y="335150"/>
                  </a:lnTo>
                  <a:lnTo>
                    <a:pt x="41683" y="334349"/>
                  </a:lnTo>
                  <a:lnTo>
                    <a:pt x="32730" y="328988"/>
                  </a:lnTo>
                  <a:lnTo>
                    <a:pt x="19663" y="310553"/>
                  </a:lnTo>
                  <a:lnTo>
                    <a:pt x="16195" y="286762"/>
                  </a:lnTo>
                  <a:lnTo>
                    <a:pt x="19723" y="261760"/>
                  </a:lnTo>
                  <a:lnTo>
                    <a:pt x="29090" y="238950"/>
                  </a:lnTo>
                  <a:lnTo>
                    <a:pt x="44171" y="223352"/>
                  </a:lnTo>
                  <a:lnTo>
                    <a:pt x="53106" y="217556"/>
                  </a:lnTo>
                  <a:lnTo>
                    <a:pt x="72392" y="214234"/>
                  </a:lnTo>
                  <a:lnTo>
                    <a:pt x="124548" y="221634"/>
                  </a:lnTo>
                  <a:lnTo>
                    <a:pt x="181601" y="241596"/>
                  </a:lnTo>
                  <a:lnTo>
                    <a:pt x="238749" y="261722"/>
                  </a:lnTo>
                  <a:lnTo>
                    <a:pt x="271017" y="269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148435" y="2081500"/>
              <a:ext cx="263213" cy="319591"/>
            </a:xfrm>
            <a:custGeom>
              <a:avLst/>
              <a:gdLst/>
              <a:ahLst/>
              <a:cxnLst/>
              <a:rect l="0" t="0" r="0" b="0"/>
              <a:pathLst>
                <a:path w="263213" h="319591">
                  <a:moveTo>
                    <a:pt x="0" y="66313"/>
                  </a:moveTo>
                  <a:lnTo>
                    <a:pt x="5589" y="43956"/>
                  </a:lnTo>
                  <a:lnTo>
                    <a:pt x="17691" y="26741"/>
                  </a:lnTo>
                  <a:lnTo>
                    <a:pt x="34769" y="12460"/>
                  </a:lnTo>
                  <a:lnTo>
                    <a:pt x="54057" y="2214"/>
                  </a:lnTo>
                  <a:lnTo>
                    <a:pt x="74328" y="0"/>
                  </a:lnTo>
                  <a:lnTo>
                    <a:pt x="115938" y="8111"/>
                  </a:lnTo>
                  <a:lnTo>
                    <a:pt x="133806" y="20558"/>
                  </a:lnTo>
                  <a:lnTo>
                    <a:pt x="178715" y="77446"/>
                  </a:lnTo>
                  <a:lnTo>
                    <a:pt x="190563" y="99337"/>
                  </a:lnTo>
                  <a:lnTo>
                    <a:pt x="198169" y="151518"/>
                  </a:lnTo>
                  <a:lnTo>
                    <a:pt x="196367" y="189825"/>
                  </a:lnTo>
                  <a:lnTo>
                    <a:pt x="180840" y="244925"/>
                  </a:lnTo>
                  <a:lnTo>
                    <a:pt x="156907" y="284218"/>
                  </a:lnTo>
                  <a:lnTo>
                    <a:pt x="124061" y="314857"/>
                  </a:lnTo>
                  <a:lnTo>
                    <a:pt x="114292" y="318577"/>
                  </a:lnTo>
                  <a:lnTo>
                    <a:pt x="94080" y="319590"/>
                  </a:lnTo>
                  <a:lnTo>
                    <a:pt x="62970" y="313584"/>
                  </a:lnTo>
                  <a:lnTo>
                    <a:pt x="54848" y="308369"/>
                  </a:lnTo>
                  <a:lnTo>
                    <a:pt x="42705" y="293216"/>
                  </a:lnTo>
                  <a:lnTo>
                    <a:pt x="39647" y="274784"/>
                  </a:lnTo>
                  <a:lnTo>
                    <a:pt x="43357" y="254893"/>
                  </a:lnTo>
                  <a:lnTo>
                    <a:pt x="52805" y="234354"/>
                  </a:lnTo>
                  <a:lnTo>
                    <a:pt x="67922" y="219767"/>
                  </a:lnTo>
                  <a:lnTo>
                    <a:pt x="76867" y="214239"/>
                  </a:lnTo>
                  <a:lnTo>
                    <a:pt x="117402" y="206459"/>
                  </a:lnTo>
                  <a:lnTo>
                    <a:pt x="160868" y="209743"/>
                  </a:lnTo>
                  <a:lnTo>
                    <a:pt x="183020" y="218187"/>
                  </a:lnTo>
                  <a:lnTo>
                    <a:pt x="221896" y="248261"/>
                  </a:lnTo>
                  <a:lnTo>
                    <a:pt x="252625" y="285657"/>
                  </a:lnTo>
                  <a:lnTo>
                    <a:pt x="263212" y="3084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653596" y="2442611"/>
              <a:ext cx="884394" cy="63172"/>
            </a:xfrm>
            <a:custGeom>
              <a:avLst/>
              <a:gdLst/>
              <a:ahLst/>
              <a:cxnLst/>
              <a:rect l="0" t="0" r="0" b="0"/>
              <a:pathLst>
                <a:path w="884394" h="63172">
                  <a:moveTo>
                    <a:pt x="884393" y="0"/>
                  </a:moveTo>
                  <a:lnTo>
                    <a:pt x="878804" y="16768"/>
                  </a:lnTo>
                  <a:lnTo>
                    <a:pt x="872479" y="22877"/>
                  </a:lnTo>
                  <a:lnTo>
                    <a:pt x="852972" y="32784"/>
                  </a:lnTo>
                  <a:lnTo>
                    <a:pt x="795085" y="40271"/>
                  </a:lnTo>
                  <a:lnTo>
                    <a:pt x="737378" y="44870"/>
                  </a:lnTo>
                  <a:lnTo>
                    <a:pt x="675329" y="51107"/>
                  </a:lnTo>
                  <a:lnTo>
                    <a:pt x="624097" y="57777"/>
                  </a:lnTo>
                  <a:lnTo>
                    <a:pt x="571872" y="55983"/>
                  </a:lnTo>
                  <a:lnTo>
                    <a:pt x="519353" y="53632"/>
                  </a:lnTo>
                  <a:lnTo>
                    <a:pt x="466748" y="58525"/>
                  </a:lnTo>
                  <a:lnTo>
                    <a:pt x="414116" y="56205"/>
                  </a:lnTo>
                  <a:lnTo>
                    <a:pt x="359571" y="60582"/>
                  </a:lnTo>
                  <a:lnTo>
                    <a:pt x="308068" y="59540"/>
                  </a:lnTo>
                  <a:lnTo>
                    <a:pt x="258165" y="54005"/>
                  </a:lnTo>
                  <a:lnTo>
                    <a:pt x="196011" y="52912"/>
                  </a:lnTo>
                  <a:lnTo>
                    <a:pt x="137460" y="52696"/>
                  </a:lnTo>
                  <a:lnTo>
                    <a:pt x="80835" y="52653"/>
                  </a:lnTo>
                  <a:lnTo>
                    <a:pt x="34165" y="47749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990507" y="2604816"/>
              <a:ext cx="279468" cy="287061"/>
            </a:xfrm>
            <a:custGeom>
              <a:avLst/>
              <a:gdLst/>
              <a:ahLst/>
              <a:cxnLst/>
              <a:rect l="0" t="0" r="0" b="0"/>
              <a:pathLst>
                <a:path w="279468" h="287061">
                  <a:moveTo>
                    <a:pt x="0" y="58893"/>
                  </a:moveTo>
                  <a:lnTo>
                    <a:pt x="0" y="36537"/>
                  </a:lnTo>
                  <a:lnTo>
                    <a:pt x="3510" y="27611"/>
                  </a:lnTo>
                  <a:lnTo>
                    <a:pt x="16768" y="11455"/>
                  </a:lnTo>
                  <a:lnTo>
                    <a:pt x="37479" y="2715"/>
                  </a:lnTo>
                  <a:lnTo>
                    <a:pt x="62281" y="0"/>
                  </a:lnTo>
                  <a:lnTo>
                    <a:pt x="88902" y="2693"/>
                  </a:lnTo>
                  <a:lnTo>
                    <a:pt x="113212" y="14028"/>
                  </a:lnTo>
                  <a:lnTo>
                    <a:pt x="143509" y="40141"/>
                  </a:lnTo>
                  <a:lnTo>
                    <a:pt x="151825" y="49901"/>
                  </a:lnTo>
                  <a:lnTo>
                    <a:pt x="156199" y="59918"/>
                  </a:lnTo>
                  <a:lnTo>
                    <a:pt x="157939" y="80406"/>
                  </a:lnTo>
                  <a:lnTo>
                    <a:pt x="151694" y="98090"/>
                  </a:lnTo>
                  <a:lnTo>
                    <a:pt x="146753" y="106082"/>
                  </a:lnTo>
                  <a:lnTo>
                    <a:pt x="131904" y="118080"/>
                  </a:lnTo>
                  <a:lnTo>
                    <a:pt x="123031" y="122918"/>
                  </a:lnTo>
                  <a:lnTo>
                    <a:pt x="119456" y="123803"/>
                  </a:lnTo>
                  <a:lnTo>
                    <a:pt x="119412" y="122054"/>
                  </a:lnTo>
                  <a:lnTo>
                    <a:pt x="121722" y="118548"/>
                  </a:lnTo>
                  <a:lnTo>
                    <a:pt x="126772" y="117380"/>
                  </a:lnTo>
                  <a:lnTo>
                    <a:pt x="187183" y="123839"/>
                  </a:lnTo>
                  <a:lnTo>
                    <a:pt x="241849" y="151298"/>
                  </a:lnTo>
                  <a:lnTo>
                    <a:pt x="268061" y="182719"/>
                  </a:lnTo>
                  <a:lnTo>
                    <a:pt x="277066" y="208293"/>
                  </a:lnTo>
                  <a:lnTo>
                    <a:pt x="279467" y="221664"/>
                  </a:lnTo>
                  <a:lnTo>
                    <a:pt x="275896" y="245880"/>
                  </a:lnTo>
                  <a:lnTo>
                    <a:pt x="271669" y="257250"/>
                  </a:lnTo>
                  <a:lnTo>
                    <a:pt x="257612" y="273004"/>
                  </a:lnTo>
                  <a:lnTo>
                    <a:pt x="248951" y="278843"/>
                  </a:lnTo>
                  <a:lnTo>
                    <a:pt x="214403" y="287060"/>
                  </a:lnTo>
                  <a:lnTo>
                    <a:pt x="169214" y="281431"/>
                  </a:lnTo>
                  <a:lnTo>
                    <a:pt x="147736" y="275563"/>
                  </a:lnTo>
                  <a:lnTo>
                    <a:pt x="101041" y="245267"/>
                  </a:lnTo>
                  <a:lnTo>
                    <a:pt x="84228" y="23787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38072" y="2404851"/>
              <a:ext cx="105286" cy="27232"/>
            </a:xfrm>
            <a:custGeom>
              <a:avLst/>
              <a:gdLst/>
              <a:ahLst/>
              <a:cxnLst/>
              <a:rect l="0" t="0" r="0" b="0"/>
              <a:pathLst>
                <a:path w="105286" h="27232">
                  <a:moveTo>
                    <a:pt x="105285" y="27231"/>
                  </a:moveTo>
                  <a:lnTo>
                    <a:pt x="99696" y="10464"/>
                  </a:lnTo>
                  <a:lnTo>
                    <a:pt x="92201" y="6694"/>
                  </a:lnTo>
                  <a:lnTo>
                    <a:pt x="41263" y="2811"/>
                  </a:lnTo>
                  <a:lnTo>
                    <a:pt x="18339" y="0"/>
                  </a:lnTo>
                  <a:lnTo>
                    <a:pt x="12226" y="888"/>
                  </a:lnTo>
                  <a:lnTo>
                    <a:pt x="0" y="61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969658" y="2484725"/>
              <a:ext cx="147400" cy="37724"/>
            </a:xfrm>
            <a:custGeom>
              <a:avLst/>
              <a:gdLst/>
              <a:ahLst/>
              <a:cxnLst/>
              <a:rect l="0" t="0" r="0" b="0"/>
              <a:pathLst>
                <a:path w="147400" h="37724">
                  <a:moveTo>
                    <a:pt x="147399" y="10528"/>
                  </a:moveTo>
                  <a:lnTo>
                    <a:pt x="136220" y="27296"/>
                  </a:lnTo>
                  <a:lnTo>
                    <a:pt x="128248" y="32235"/>
                  </a:lnTo>
                  <a:lnTo>
                    <a:pt x="106912" y="37723"/>
                  </a:lnTo>
                  <a:lnTo>
                    <a:pt x="84951" y="33923"/>
                  </a:lnTo>
                  <a:lnTo>
                    <a:pt x="31078" y="1242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464497" y="1800373"/>
            <a:ext cx="1116022" cy="884394"/>
            <a:chOff x="6464497" y="1800373"/>
            <a:chExt cx="1116022" cy="884394"/>
          </a:xfrm>
        </p:grpSpPr>
        <p:sp>
          <p:nvSpPr>
            <p:cNvPr id="36" name="Freeform 35"/>
            <p:cNvSpPr/>
            <p:nvPr/>
          </p:nvSpPr>
          <p:spPr>
            <a:xfrm>
              <a:off x="6464497" y="2100086"/>
              <a:ext cx="534986" cy="584681"/>
            </a:xfrm>
            <a:custGeom>
              <a:avLst/>
              <a:gdLst/>
              <a:ahLst/>
              <a:cxnLst/>
              <a:rect l="0" t="0" r="0" b="0"/>
              <a:pathLst>
                <a:path w="534986" h="584681">
                  <a:moveTo>
                    <a:pt x="0" y="16141"/>
                  </a:moveTo>
                  <a:lnTo>
                    <a:pt x="54145" y="7808"/>
                  </a:lnTo>
                  <a:lnTo>
                    <a:pt x="109092" y="11636"/>
                  </a:lnTo>
                  <a:lnTo>
                    <a:pt x="156586" y="14807"/>
                  </a:lnTo>
                  <a:lnTo>
                    <a:pt x="207703" y="15746"/>
                  </a:lnTo>
                  <a:lnTo>
                    <a:pt x="262906" y="7658"/>
                  </a:lnTo>
                  <a:lnTo>
                    <a:pt x="310825" y="500"/>
                  </a:lnTo>
                  <a:lnTo>
                    <a:pt x="362068" y="3578"/>
                  </a:lnTo>
                  <a:lnTo>
                    <a:pt x="413126" y="5010"/>
                  </a:lnTo>
                  <a:lnTo>
                    <a:pt x="472893" y="5494"/>
                  </a:lnTo>
                  <a:lnTo>
                    <a:pt x="524170" y="0"/>
                  </a:lnTo>
                  <a:lnTo>
                    <a:pt x="530771" y="3041"/>
                  </a:lnTo>
                  <a:lnTo>
                    <a:pt x="534002" y="9748"/>
                  </a:lnTo>
                  <a:lnTo>
                    <a:pt x="534985" y="18898"/>
                  </a:lnTo>
                  <a:lnTo>
                    <a:pt x="529840" y="38424"/>
                  </a:lnTo>
                  <a:lnTo>
                    <a:pt x="513789" y="66027"/>
                  </a:lnTo>
                  <a:lnTo>
                    <a:pt x="470949" y="120327"/>
                  </a:lnTo>
                  <a:lnTo>
                    <a:pt x="423007" y="174545"/>
                  </a:lnTo>
                  <a:lnTo>
                    <a:pt x="377149" y="228681"/>
                  </a:lnTo>
                  <a:lnTo>
                    <a:pt x="333546" y="288886"/>
                  </a:lnTo>
                  <a:lnTo>
                    <a:pt x="284278" y="350594"/>
                  </a:lnTo>
                  <a:lnTo>
                    <a:pt x="235137" y="411108"/>
                  </a:lnTo>
                  <a:lnTo>
                    <a:pt x="196922" y="462171"/>
                  </a:lnTo>
                  <a:lnTo>
                    <a:pt x="155394" y="514562"/>
                  </a:lnTo>
                  <a:lnTo>
                    <a:pt x="123415" y="558785"/>
                  </a:lnTo>
                  <a:lnTo>
                    <a:pt x="105154" y="573171"/>
                  </a:lnTo>
                  <a:lnTo>
                    <a:pt x="73700" y="5846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73241" y="1800373"/>
              <a:ext cx="7236" cy="263213"/>
            </a:xfrm>
            <a:custGeom>
              <a:avLst/>
              <a:gdLst/>
              <a:ahLst/>
              <a:cxnLst/>
              <a:rect l="0" t="0" r="0" b="0"/>
              <a:pathLst>
                <a:path w="7236" h="263213">
                  <a:moveTo>
                    <a:pt x="7235" y="0"/>
                  </a:moveTo>
                  <a:lnTo>
                    <a:pt x="0" y="27556"/>
                  </a:lnTo>
                  <a:lnTo>
                    <a:pt x="477" y="83778"/>
                  </a:lnTo>
                  <a:lnTo>
                    <a:pt x="5900" y="140291"/>
                  </a:lnTo>
                  <a:lnTo>
                    <a:pt x="6971" y="203750"/>
                  </a:lnTo>
                  <a:lnTo>
                    <a:pt x="7235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12021" y="2137285"/>
              <a:ext cx="368498" cy="52643"/>
            </a:xfrm>
            <a:custGeom>
              <a:avLst/>
              <a:gdLst/>
              <a:ahLst/>
              <a:cxnLst/>
              <a:rect l="0" t="0" r="0" b="0"/>
              <a:pathLst>
                <a:path w="368498" h="52643">
                  <a:moveTo>
                    <a:pt x="368497" y="0"/>
                  </a:moveTo>
                  <a:lnTo>
                    <a:pt x="362908" y="16767"/>
                  </a:lnTo>
                  <a:lnTo>
                    <a:pt x="355412" y="22876"/>
                  </a:lnTo>
                  <a:lnTo>
                    <a:pt x="331485" y="32784"/>
                  </a:lnTo>
                  <a:lnTo>
                    <a:pt x="307594" y="34847"/>
                  </a:lnTo>
                  <a:lnTo>
                    <a:pt x="258071" y="32230"/>
                  </a:lnTo>
                  <a:lnTo>
                    <a:pt x="194823" y="24477"/>
                  </a:lnTo>
                  <a:lnTo>
                    <a:pt x="143382" y="22070"/>
                  </a:lnTo>
                  <a:lnTo>
                    <a:pt x="93436" y="22527"/>
                  </a:lnTo>
                  <a:lnTo>
                    <a:pt x="40813" y="3568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238483" y="1593701"/>
            <a:ext cx="1892541" cy="1427170"/>
            <a:chOff x="6238483" y="1593701"/>
            <a:chExt cx="1892541" cy="1427170"/>
          </a:xfrm>
        </p:grpSpPr>
        <p:sp>
          <p:nvSpPr>
            <p:cNvPr id="40" name="Freeform 39"/>
            <p:cNvSpPr/>
            <p:nvPr/>
          </p:nvSpPr>
          <p:spPr>
            <a:xfrm>
              <a:off x="7248069" y="2311649"/>
              <a:ext cx="240792" cy="267833"/>
            </a:xfrm>
            <a:custGeom>
              <a:avLst/>
              <a:gdLst/>
              <a:ahLst/>
              <a:cxnLst/>
              <a:rect l="0" t="0" r="0" b="0"/>
              <a:pathLst>
                <a:path w="240792" h="267833">
                  <a:moveTo>
                    <a:pt x="6065" y="25677"/>
                  </a:moveTo>
                  <a:lnTo>
                    <a:pt x="0" y="43875"/>
                  </a:lnTo>
                  <a:lnTo>
                    <a:pt x="2589" y="36104"/>
                  </a:lnTo>
                  <a:lnTo>
                    <a:pt x="13879" y="27192"/>
                  </a:lnTo>
                  <a:lnTo>
                    <a:pt x="69923" y="4753"/>
                  </a:lnTo>
                  <a:lnTo>
                    <a:pt x="90598" y="0"/>
                  </a:lnTo>
                  <a:lnTo>
                    <a:pt x="111486" y="1787"/>
                  </a:lnTo>
                  <a:lnTo>
                    <a:pt x="129348" y="9600"/>
                  </a:lnTo>
                  <a:lnTo>
                    <a:pt x="137387" y="14959"/>
                  </a:lnTo>
                  <a:lnTo>
                    <a:pt x="149439" y="30272"/>
                  </a:lnTo>
                  <a:lnTo>
                    <a:pt x="154290" y="39269"/>
                  </a:lnTo>
                  <a:lnTo>
                    <a:pt x="155185" y="49946"/>
                  </a:lnTo>
                  <a:lnTo>
                    <a:pt x="149939" y="74288"/>
                  </a:lnTo>
                  <a:lnTo>
                    <a:pt x="144096" y="83821"/>
                  </a:lnTo>
                  <a:lnTo>
                    <a:pt x="128243" y="97532"/>
                  </a:lnTo>
                  <a:lnTo>
                    <a:pt x="97660" y="113527"/>
                  </a:lnTo>
                  <a:lnTo>
                    <a:pt x="125067" y="114087"/>
                  </a:lnTo>
                  <a:lnTo>
                    <a:pt x="185329" y="131329"/>
                  </a:lnTo>
                  <a:lnTo>
                    <a:pt x="205062" y="139314"/>
                  </a:lnTo>
                  <a:lnTo>
                    <a:pt x="221630" y="150662"/>
                  </a:lnTo>
                  <a:lnTo>
                    <a:pt x="233673" y="166623"/>
                  </a:lnTo>
                  <a:lnTo>
                    <a:pt x="238522" y="175793"/>
                  </a:lnTo>
                  <a:lnTo>
                    <a:pt x="240791" y="198460"/>
                  </a:lnTo>
                  <a:lnTo>
                    <a:pt x="239758" y="211056"/>
                  </a:lnTo>
                  <a:lnTo>
                    <a:pt x="235560" y="220623"/>
                  </a:lnTo>
                  <a:lnTo>
                    <a:pt x="221537" y="234372"/>
                  </a:lnTo>
                  <a:lnTo>
                    <a:pt x="188322" y="254279"/>
                  </a:lnTo>
                  <a:lnTo>
                    <a:pt x="143255" y="263817"/>
                  </a:lnTo>
                  <a:lnTo>
                    <a:pt x="84031" y="267039"/>
                  </a:lnTo>
                  <a:lnTo>
                    <a:pt x="27123" y="2678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238483" y="1593701"/>
              <a:ext cx="1892541" cy="1427170"/>
            </a:xfrm>
            <a:custGeom>
              <a:avLst/>
              <a:gdLst/>
              <a:ahLst/>
              <a:cxnLst/>
              <a:rect l="0" t="0" r="0" b="0"/>
              <a:pathLst>
                <a:path w="1892541" h="1427170">
                  <a:moveTo>
                    <a:pt x="931424" y="154029"/>
                  </a:moveTo>
                  <a:lnTo>
                    <a:pt x="920245" y="137261"/>
                  </a:lnTo>
                  <a:lnTo>
                    <a:pt x="892920" y="125910"/>
                  </a:lnTo>
                  <a:lnTo>
                    <a:pt x="858159" y="119305"/>
                  </a:lnTo>
                  <a:lnTo>
                    <a:pt x="794769" y="124597"/>
                  </a:lnTo>
                  <a:lnTo>
                    <a:pt x="751365" y="130419"/>
                  </a:lnTo>
                  <a:lnTo>
                    <a:pt x="704779" y="136907"/>
                  </a:lnTo>
                  <a:lnTo>
                    <a:pt x="649280" y="147136"/>
                  </a:lnTo>
                  <a:lnTo>
                    <a:pt x="588606" y="162243"/>
                  </a:lnTo>
                  <a:lnTo>
                    <a:pt x="531561" y="183424"/>
                  </a:lnTo>
                  <a:lnTo>
                    <a:pt x="475232" y="204809"/>
                  </a:lnTo>
                  <a:lnTo>
                    <a:pt x="425111" y="225498"/>
                  </a:lnTo>
                  <a:lnTo>
                    <a:pt x="367551" y="254714"/>
                  </a:lnTo>
                  <a:lnTo>
                    <a:pt x="342732" y="267798"/>
                  </a:lnTo>
                  <a:lnTo>
                    <a:pt x="280393" y="316395"/>
                  </a:lnTo>
                  <a:lnTo>
                    <a:pt x="226243" y="365184"/>
                  </a:lnTo>
                  <a:lnTo>
                    <a:pt x="180637" y="418488"/>
                  </a:lnTo>
                  <a:lnTo>
                    <a:pt x="130828" y="478959"/>
                  </a:lnTo>
                  <a:lnTo>
                    <a:pt x="97465" y="535541"/>
                  </a:lnTo>
                  <a:lnTo>
                    <a:pt x="61239" y="597434"/>
                  </a:lnTo>
                  <a:lnTo>
                    <a:pt x="29115" y="652956"/>
                  </a:lnTo>
                  <a:lnTo>
                    <a:pt x="12555" y="705828"/>
                  </a:lnTo>
                  <a:lnTo>
                    <a:pt x="5255" y="761332"/>
                  </a:lnTo>
                  <a:lnTo>
                    <a:pt x="0" y="817356"/>
                  </a:lnTo>
                  <a:lnTo>
                    <a:pt x="3944" y="873483"/>
                  </a:lnTo>
                  <a:lnTo>
                    <a:pt x="10217" y="932360"/>
                  </a:lnTo>
                  <a:lnTo>
                    <a:pt x="21647" y="993166"/>
                  </a:lnTo>
                  <a:lnTo>
                    <a:pt x="28238" y="1045904"/>
                  </a:lnTo>
                  <a:lnTo>
                    <a:pt x="44988" y="1101193"/>
                  </a:lnTo>
                  <a:lnTo>
                    <a:pt x="75761" y="1154184"/>
                  </a:lnTo>
                  <a:lnTo>
                    <a:pt x="117277" y="1211813"/>
                  </a:lnTo>
                  <a:lnTo>
                    <a:pt x="138294" y="1239927"/>
                  </a:lnTo>
                  <a:lnTo>
                    <a:pt x="161680" y="1253932"/>
                  </a:lnTo>
                  <a:lnTo>
                    <a:pt x="189233" y="1266396"/>
                  </a:lnTo>
                  <a:lnTo>
                    <a:pt x="246387" y="1307480"/>
                  </a:lnTo>
                  <a:lnTo>
                    <a:pt x="301117" y="1350665"/>
                  </a:lnTo>
                  <a:lnTo>
                    <a:pt x="363008" y="1378219"/>
                  </a:lnTo>
                  <a:lnTo>
                    <a:pt x="426066" y="1399847"/>
                  </a:lnTo>
                  <a:lnTo>
                    <a:pt x="487033" y="1417441"/>
                  </a:lnTo>
                  <a:lnTo>
                    <a:pt x="510479" y="1422125"/>
                  </a:lnTo>
                  <a:lnTo>
                    <a:pt x="571863" y="1423885"/>
                  </a:lnTo>
                  <a:lnTo>
                    <a:pt x="623660" y="1427169"/>
                  </a:lnTo>
                  <a:lnTo>
                    <a:pt x="675832" y="1424698"/>
                  </a:lnTo>
                  <a:lnTo>
                    <a:pt x="699674" y="1421840"/>
                  </a:lnTo>
                  <a:lnTo>
                    <a:pt x="753108" y="1423299"/>
                  </a:lnTo>
                  <a:lnTo>
                    <a:pt x="808724" y="1413015"/>
                  </a:lnTo>
                  <a:lnTo>
                    <a:pt x="872005" y="1399719"/>
                  </a:lnTo>
                  <a:lnTo>
                    <a:pt x="930778" y="1385827"/>
                  </a:lnTo>
                  <a:lnTo>
                    <a:pt x="993037" y="1366229"/>
                  </a:lnTo>
                  <a:lnTo>
                    <a:pt x="1053255" y="1348233"/>
                  </a:lnTo>
                  <a:lnTo>
                    <a:pt x="1110211" y="1330294"/>
                  </a:lnTo>
                  <a:lnTo>
                    <a:pt x="1172110" y="1304567"/>
                  </a:lnTo>
                  <a:lnTo>
                    <a:pt x="1229917" y="1284190"/>
                  </a:lnTo>
                  <a:lnTo>
                    <a:pt x="1285171" y="1252054"/>
                  </a:lnTo>
                  <a:lnTo>
                    <a:pt x="1339078" y="1224338"/>
                  </a:lnTo>
                  <a:lnTo>
                    <a:pt x="1391667" y="1196333"/>
                  </a:lnTo>
                  <a:lnTo>
                    <a:pt x="1454159" y="1154018"/>
                  </a:lnTo>
                  <a:lnTo>
                    <a:pt x="1510006" y="1110476"/>
                  </a:lnTo>
                  <a:lnTo>
                    <a:pt x="1563070" y="1064477"/>
                  </a:lnTo>
                  <a:lnTo>
                    <a:pt x="1597820" y="1032495"/>
                  </a:lnTo>
                  <a:lnTo>
                    <a:pt x="1631513" y="1005081"/>
                  </a:lnTo>
                  <a:lnTo>
                    <a:pt x="1689933" y="951846"/>
                  </a:lnTo>
                  <a:lnTo>
                    <a:pt x="1718077" y="918794"/>
                  </a:lnTo>
                  <a:lnTo>
                    <a:pt x="1756932" y="866388"/>
                  </a:lnTo>
                  <a:lnTo>
                    <a:pt x="1794675" y="807942"/>
                  </a:lnTo>
                  <a:lnTo>
                    <a:pt x="1826797" y="745971"/>
                  </a:lnTo>
                  <a:lnTo>
                    <a:pt x="1854265" y="684056"/>
                  </a:lnTo>
                  <a:lnTo>
                    <a:pt x="1880859" y="622697"/>
                  </a:lnTo>
                  <a:lnTo>
                    <a:pt x="1892540" y="570534"/>
                  </a:lnTo>
                  <a:lnTo>
                    <a:pt x="1892232" y="516214"/>
                  </a:lnTo>
                  <a:lnTo>
                    <a:pt x="1890321" y="457485"/>
                  </a:lnTo>
                  <a:lnTo>
                    <a:pt x="1881270" y="398805"/>
                  </a:lnTo>
                  <a:lnTo>
                    <a:pt x="1865098" y="337127"/>
                  </a:lnTo>
                  <a:lnTo>
                    <a:pt x="1839720" y="274815"/>
                  </a:lnTo>
                  <a:lnTo>
                    <a:pt x="1805202" y="217855"/>
                  </a:lnTo>
                  <a:lnTo>
                    <a:pt x="1790043" y="197604"/>
                  </a:lnTo>
                  <a:lnTo>
                    <a:pt x="1731175" y="143720"/>
                  </a:lnTo>
                  <a:lnTo>
                    <a:pt x="1678892" y="105387"/>
                  </a:lnTo>
                  <a:lnTo>
                    <a:pt x="1617964" y="69866"/>
                  </a:lnTo>
                  <a:lnTo>
                    <a:pt x="1581719" y="51883"/>
                  </a:lnTo>
                  <a:lnTo>
                    <a:pt x="1527550" y="35326"/>
                  </a:lnTo>
                  <a:lnTo>
                    <a:pt x="1470620" y="20791"/>
                  </a:lnTo>
                  <a:lnTo>
                    <a:pt x="1407382" y="6654"/>
                  </a:lnTo>
                  <a:lnTo>
                    <a:pt x="1376928" y="1962"/>
                  </a:lnTo>
                  <a:lnTo>
                    <a:pt x="1326897" y="3557"/>
                  </a:lnTo>
                  <a:lnTo>
                    <a:pt x="1275029" y="0"/>
                  </a:lnTo>
                  <a:lnTo>
                    <a:pt x="1222616" y="4146"/>
                  </a:lnTo>
                  <a:lnTo>
                    <a:pt x="1170041" y="7064"/>
                  </a:lnTo>
                  <a:lnTo>
                    <a:pt x="1117418" y="13648"/>
                  </a:lnTo>
                  <a:lnTo>
                    <a:pt x="1063612" y="18458"/>
                  </a:lnTo>
                  <a:lnTo>
                    <a:pt x="1004905" y="32491"/>
                  </a:lnTo>
                  <a:lnTo>
                    <a:pt x="948777" y="45748"/>
                  </a:lnTo>
                  <a:lnTo>
                    <a:pt x="889382" y="65144"/>
                  </a:lnTo>
                  <a:lnTo>
                    <a:pt x="833049" y="90258"/>
                  </a:lnTo>
                  <a:lnTo>
                    <a:pt x="772424" y="109658"/>
                  </a:lnTo>
                  <a:lnTo>
                    <a:pt x="710008" y="141142"/>
                  </a:lnTo>
                  <a:lnTo>
                    <a:pt x="647060" y="168668"/>
                  </a:lnTo>
                  <a:lnTo>
                    <a:pt x="586294" y="204250"/>
                  </a:lnTo>
                  <a:lnTo>
                    <a:pt x="525775" y="245188"/>
                  </a:lnTo>
                  <a:lnTo>
                    <a:pt x="489227" y="2698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2013-12-12T14:45:46Z</dcterms:created>
  <dcterms:modified xsi:type="dcterms:W3CDTF">2013-12-12T14:46:02Z</dcterms:modified>
</cp:coreProperties>
</file>